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5"/>
  </p:normalViewPr>
  <p:slideViewPr>
    <p:cSldViewPr snapToGrid="0" snapToObjects="1">
      <p:cViewPr>
        <p:scale>
          <a:sx n="75" d="100"/>
          <a:sy n="75" d="100"/>
        </p:scale>
        <p:origin x="10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C744-A73A-073C-462A-ABAFB82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7CDB-4855-18AA-943E-100EDB02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0717-FF24-785C-1668-A55D3306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FD5F-FD13-E6AD-052C-21786C21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D67E-A20F-979C-8747-624B0E2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351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48-A73B-9460-A29D-3E679003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D3D16-4AA1-B5D4-C642-3C063F7E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6789-7388-318E-6E9B-90915BEE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A2E-BACA-92BF-186E-11C98C8B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E390-083F-A059-75A7-BDDB5363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5360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F0356-7BF1-FE6D-E8F9-F31B6D0E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E934-A04F-B292-B8C8-35339CEE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E1127-3275-F89A-A09C-7DC9F74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A3F3-EF55-7C78-B3C1-2DBD1033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51CC-A0E1-5E01-5783-2BBE04BF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9298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908D-3049-A8FC-1052-1DAE456F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3665-C8E5-26E6-1086-5E33347B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06D88-C915-08A3-052A-D5F4E5A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0D57-F4BF-B205-E49A-96EE8239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1B3F-1081-7DE9-17A9-E293259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797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753B-5389-0D34-24E5-E1DF8A21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A1EB-83E1-BA97-BD4D-034573BE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4800-7C7B-06C8-59B9-DB3778F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936F-1F1A-F7CA-3272-5DF9621F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3A3B-8AAC-BC4F-D56E-155FFDED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2582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B36-9F17-CB27-3F93-2228D26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6F08-6A4D-97C2-F53F-67933786C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C061-EE3A-7581-0E2A-B3A1D5A06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70C7-B639-0DA0-FB36-265006C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E659B-52AE-3594-49B3-C3A00DB8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B9C2-678C-438E-965B-8BE68FB4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642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ABD-3FE8-F0DC-86AA-6B3474CB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6357-C7C5-9728-5EE2-B6C15CD0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DD5A-54A7-E831-4763-87D93FFC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5185D-DA1C-215E-0596-003C22F37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57F7C-1532-F8D6-DDF5-7BB102C03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0D647-8C72-1686-1E9D-01D8E62E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C7B89-60D6-8F54-CF22-007196AC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AF049-551B-ED69-B73E-B981B509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6115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C52A-24C2-DC09-8C09-5A4FD93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9D84-F3BC-DE17-E823-4F5D6F02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3B45-1404-E828-2A52-49E2E7DC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800F7-71CA-1218-5AA6-141738FA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3582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D2F6A-1219-18C0-4F34-006DAB2C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16AB4-8C31-E943-2188-7BC184D2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067B-0CA2-26E5-325F-DE11CCD3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278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E33-8285-48D0-B27A-5D3F2DA3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5B9C-7882-3A41-110D-59F52355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8702-BE53-9BB4-4166-22C6553E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00B9-4EF7-228A-9ED0-2147DA0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A346-3DA2-C494-8BAA-46EA4894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3D33C-C97A-1B35-AC95-983C6D7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768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918D-4C27-60FD-55B8-ED6DEA1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27243-8011-29AB-75DA-1BB723DF4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D654-674B-446C-00FC-A6437B55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5F95-F46A-F227-AAF9-92A0608E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14F7-67C1-F59B-8315-C9432A4C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D2A7-2E7A-DEDB-EF5B-F8C4A472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861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DAFF-ED0C-C361-4A0F-594D32B9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73C3-9515-2CD7-1287-60E93211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1CF4-A59B-E649-00DF-7B0CF0B3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9CC7-409F-D249-B083-85B894106C73}" type="datetimeFigureOut">
              <a:rPr lang="en-SK" smtClean="0"/>
              <a:t>08/11/2022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BD39-1E89-79A5-437C-D594E2A0B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0B2A-5D02-1F76-7370-22AAE170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2505-D6C4-A649-AA1D-53347AA18BEA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7091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BBE-B707-8176-98C1-3523056DA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7931-A1E2-5BE7-1EFD-C2DD7A96B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848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Klacan</dc:creator>
  <cp:lastModifiedBy>Rene Klacan</cp:lastModifiedBy>
  <cp:revision>1</cp:revision>
  <dcterms:created xsi:type="dcterms:W3CDTF">2022-11-08T09:08:41Z</dcterms:created>
  <dcterms:modified xsi:type="dcterms:W3CDTF">2022-11-08T09:11:55Z</dcterms:modified>
</cp:coreProperties>
</file>