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1" r:id="rId6"/>
    <p:sldId id="262" r:id="rId7"/>
    <p:sldId id="259" r:id="rId8"/>
    <p:sldId id="257" r:id="rId9"/>
    <p:sldId id="258" r:id="rId10"/>
    <p:sldId id="264" r:id="rId11"/>
    <p:sldId id="272" r:id="rId12"/>
    <p:sldId id="265" r:id="rId13"/>
    <p:sldId id="266" r:id="rId14"/>
    <p:sldId id="261" r:id="rId15"/>
    <p:sldId id="263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6ABA2-48C2-C9B4-0990-FEC5E3A81F55}" v="39" dt="2025-02-13T18:23:00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94"/>
  </p:normalViewPr>
  <p:slideViewPr>
    <p:cSldViewPr snapToGrid="0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Vargas" userId="S::gvargas@aru.org.bo::414b7f8b-f417-41ad-ac8c-c3c6b2990140" providerId="AD" clId="Web-{BDE5146C-7A8B-1EC8-4868-B508F62725E1}"/>
    <pc:docChg chg="delSld modSld">
      <pc:chgData name="Gabriela Vargas" userId="S::gvargas@aru.org.bo::414b7f8b-f417-41ad-ac8c-c3c6b2990140" providerId="AD" clId="Web-{BDE5146C-7A8B-1EC8-4868-B508F62725E1}" dt="2024-04-24T13:31:00.264" v="14" actId="20577"/>
      <pc:docMkLst>
        <pc:docMk/>
      </pc:docMkLst>
      <pc:sldChg chg="modSp">
        <pc:chgData name="Gabriela Vargas" userId="S::gvargas@aru.org.bo::414b7f8b-f417-41ad-ac8c-c3c6b2990140" providerId="AD" clId="Web-{BDE5146C-7A8B-1EC8-4868-B508F62725E1}" dt="2024-04-24T13:23:58.250" v="9" actId="20577"/>
        <pc:sldMkLst>
          <pc:docMk/>
          <pc:sldMk cId="2406273178" sldId="256"/>
        </pc:sldMkLst>
      </pc:sldChg>
      <pc:sldChg chg="modSp">
        <pc:chgData name="Gabriela Vargas" userId="S::gvargas@aru.org.bo::414b7f8b-f417-41ad-ac8c-c3c6b2990140" providerId="AD" clId="Web-{BDE5146C-7A8B-1EC8-4868-B508F62725E1}" dt="2024-04-24T13:31:00.264" v="14" actId="20577"/>
        <pc:sldMkLst>
          <pc:docMk/>
          <pc:sldMk cId="3696372004" sldId="257"/>
        </pc:sldMkLst>
      </pc:sldChg>
      <pc:sldChg chg="del">
        <pc:chgData name="Gabriela Vargas" userId="S::gvargas@aru.org.bo::414b7f8b-f417-41ad-ac8c-c3c6b2990140" providerId="AD" clId="Web-{BDE5146C-7A8B-1EC8-4868-B508F62725E1}" dt="2024-04-24T13:23:17.233" v="0"/>
        <pc:sldMkLst>
          <pc:docMk/>
          <pc:sldMk cId="1648782336" sldId="267"/>
        </pc:sldMkLst>
      </pc:sldChg>
    </pc:docChg>
  </pc:docChgLst>
  <pc:docChgLst>
    <pc:chgData name="Rene" userId="S::rvicente@aru.org.bo::b441e1f5-7641-44ee-b047-bce457d5de34" providerId="AD" clId="Web-{19E2C9DF-D577-99B5-8D39-DF898EB8636D}"/>
    <pc:docChg chg="addSld modSld">
      <pc:chgData name="Rene" userId="S::rvicente@aru.org.bo::b441e1f5-7641-44ee-b047-bce457d5de34" providerId="AD" clId="Web-{19E2C9DF-D577-99B5-8D39-DF898EB8636D}" dt="2024-04-24T14:32:20.887" v="131" actId="14100"/>
      <pc:docMkLst>
        <pc:docMk/>
      </pc:docMkLst>
      <pc:sldChg chg="addSp delSp modSp mod setBg">
        <pc:chgData name="Rene" userId="S::rvicente@aru.org.bo::b441e1f5-7641-44ee-b047-bce457d5de34" providerId="AD" clId="Web-{19E2C9DF-D577-99B5-8D39-DF898EB8636D}" dt="2024-04-24T14:20:03.727" v="119" actId="20577"/>
        <pc:sldMkLst>
          <pc:docMk/>
          <pc:sldMk cId="3756818567" sldId="264"/>
        </pc:sldMkLst>
      </pc:sldChg>
      <pc:sldChg chg="modSp">
        <pc:chgData name="Rene" userId="S::rvicente@aru.org.bo::b441e1f5-7641-44ee-b047-bce457d5de34" providerId="AD" clId="Web-{19E2C9DF-D577-99B5-8D39-DF898EB8636D}" dt="2024-04-24T14:32:20.887" v="131" actId="14100"/>
        <pc:sldMkLst>
          <pc:docMk/>
          <pc:sldMk cId="2060767458" sldId="265"/>
        </pc:sldMkLst>
      </pc:sldChg>
      <pc:sldChg chg="addSp delSp modSp">
        <pc:chgData name="Rene" userId="S::rvicente@aru.org.bo::b441e1f5-7641-44ee-b047-bce457d5de34" providerId="AD" clId="Web-{19E2C9DF-D577-99B5-8D39-DF898EB8636D}" dt="2024-04-24T14:27:28.176" v="126" actId="14100"/>
        <pc:sldMkLst>
          <pc:docMk/>
          <pc:sldMk cId="3905319690" sldId="266"/>
        </pc:sldMkLst>
      </pc:sldChg>
      <pc:sldChg chg="addSp delSp modSp add mod replId setBg">
        <pc:chgData name="Rene" userId="S::rvicente@aru.org.bo::b441e1f5-7641-44ee-b047-bce457d5de34" providerId="AD" clId="Web-{19E2C9DF-D577-99B5-8D39-DF898EB8636D}" dt="2024-04-24T14:20:56.072" v="121" actId="20577"/>
        <pc:sldMkLst>
          <pc:docMk/>
          <pc:sldMk cId="221718088" sldId="272"/>
        </pc:sldMkLst>
      </pc:sldChg>
    </pc:docChg>
  </pc:docChgLst>
  <pc:docChgLst>
    <pc:chgData name="Rene" userId="S::rvicente@aru.org.bo::b441e1f5-7641-44ee-b047-bce457d5de34" providerId="AD" clId="Web-{600FA499-81BE-FD47-B993-D14F2A98A2AB}"/>
    <pc:docChg chg="addSld modSld">
      <pc:chgData name="Rene" userId="S::rvicente@aru.org.bo::b441e1f5-7641-44ee-b047-bce457d5de34" providerId="AD" clId="Web-{600FA499-81BE-FD47-B993-D14F2A98A2AB}" dt="2024-03-25T01:25:34.011" v="174" actId="20577"/>
      <pc:docMkLst>
        <pc:docMk/>
      </pc:docMkLst>
      <pc:sldChg chg="modSp">
        <pc:chgData name="Rene" userId="S::rvicente@aru.org.bo::b441e1f5-7641-44ee-b047-bce457d5de34" providerId="AD" clId="Web-{600FA499-81BE-FD47-B993-D14F2A98A2AB}" dt="2024-03-25T01:21:07.222" v="151" actId="20577"/>
        <pc:sldMkLst>
          <pc:docMk/>
          <pc:sldMk cId="1132750179" sldId="263"/>
        </pc:sldMkLst>
      </pc:sldChg>
      <pc:sldChg chg="addSp modSp">
        <pc:chgData name="Rene" userId="S::rvicente@aru.org.bo::b441e1f5-7641-44ee-b047-bce457d5de34" providerId="AD" clId="Web-{600FA499-81BE-FD47-B993-D14F2A98A2AB}" dt="2024-03-25T01:25:34.011" v="174" actId="20577"/>
        <pc:sldMkLst>
          <pc:docMk/>
          <pc:sldMk cId="3756818567" sldId="264"/>
        </pc:sldMkLst>
      </pc:sldChg>
      <pc:sldChg chg="addSp delSp modSp new">
        <pc:chgData name="Rene" userId="S::rvicente@aru.org.bo::b441e1f5-7641-44ee-b047-bce457d5de34" providerId="AD" clId="Web-{600FA499-81BE-FD47-B993-D14F2A98A2AB}" dt="2024-03-25T01:24:05.602" v="160" actId="1076"/>
        <pc:sldMkLst>
          <pc:docMk/>
          <pc:sldMk cId="2060767458" sldId="265"/>
        </pc:sldMkLst>
      </pc:sldChg>
    </pc:docChg>
  </pc:docChgLst>
  <pc:docChgLst>
    <pc:chgData name="Gilmar Enrique Belzu Rodriguez" userId="S::gbelzu@aru.org.bo::ad6b8054-4467-42e9-906c-451b2e172bb5" providerId="AD" clId="Web-{4B6133AA-504C-E662-5D86-67FB7287699D}"/>
    <pc:docChg chg="modSld">
      <pc:chgData name="Gilmar Enrique Belzu Rodriguez" userId="S::gbelzu@aru.org.bo::ad6b8054-4467-42e9-906c-451b2e172bb5" providerId="AD" clId="Web-{4B6133AA-504C-E662-5D86-67FB7287699D}" dt="2024-03-22T16:02:34.251" v="63" actId="20577"/>
      <pc:docMkLst>
        <pc:docMk/>
      </pc:docMkLst>
      <pc:sldChg chg="modSp">
        <pc:chgData name="Gilmar Enrique Belzu Rodriguez" userId="S::gbelzu@aru.org.bo::ad6b8054-4467-42e9-906c-451b2e172bb5" providerId="AD" clId="Web-{4B6133AA-504C-E662-5D86-67FB7287699D}" dt="2024-03-22T16:02:34.251" v="63" actId="20577"/>
        <pc:sldMkLst>
          <pc:docMk/>
          <pc:sldMk cId="3696372004" sldId="257"/>
        </pc:sldMkLst>
      </pc:sldChg>
      <pc:sldChg chg="modSp">
        <pc:chgData name="Gilmar Enrique Belzu Rodriguez" userId="S::gbelzu@aru.org.bo::ad6b8054-4467-42e9-906c-451b2e172bb5" providerId="AD" clId="Web-{4B6133AA-504C-E662-5D86-67FB7287699D}" dt="2024-03-22T16:01:34.107" v="56" actId="20577"/>
        <pc:sldMkLst>
          <pc:docMk/>
          <pc:sldMk cId="3434921427" sldId="259"/>
        </pc:sldMkLst>
      </pc:sldChg>
    </pc:docChg>
  </pc:docChgLst>
  <pc:docChgLst>
    <pc:chgData name="Gabriela Vargas" userId="S::gvargas@aru.org.bo::414b7f8b-f417-41ad-ac8c-c3c6b2990140" providerId="AD" clId="Web-{27B8D6E4-95CB-D889-B985-4CBAE9F36D89}"/>
    <pc:docChg chg="addSld delSld modSld">
      <pc:chgData name="Gabriela Vargas" userId="S::gvargas@aru.org.bo::414b7f8b-f417-41ad-ac8c-c3c6b2990140" providerId="AD" clId="Web-{27B8D6E4-95CB-D889-B985-4CBAE9F36D89}" dt="2024-03-22T15:13:24.483" v="69" actId="20577"/>
      <pc:docMkLst>
        <pc:docMk/>
      </pc:docMkLst>
      <pc:sldChg chg="addSp delSp modSp new del mod setBg">
        <pc:chgData name="Gabriela Vargas" userId="S::gvargas@aru.org.bo::414b7f8b-f417-41ad-ac8c-c3c6b2990140" providerId="AD" clId="Web-{27B8D6E4-95CB-D889-B985-4CBAE9F36D89}" dt="2024-03-22T15:13:10.014" v="45"/>
        <pc:sldMkLst>
          <pc:docMk/>
          <pc:sldMk cId="3720429066" sldId="260"/>
        </pc:sldMkLst>
      </pc:sldChg>
      <pc:sldChg chg="modSp new">
        <pc:chgData name="Gabriela Vargas" userId="S::gvargas@aru.org.bo::414b7f8b-f417-41ad-ac8c-c3c6b2990140" providerId="AD" clId="Web-{27B8D6E4-95CB-D889-B985-4CBAE9F36D89}" dt="2024-03-22T15:13:24.483" v="69" actId="20577"/>
        <pc:sldMkLst>
          <pc:docMk/>
          <pc:sldMk cId="2184228004" sldId="261"/>
        </pc:sldMkLst>
      </pc:sldChg>
    </pc:docChg>
  </pc:docChgLst>
  <pc:docChgLst>
    <pc:chgData name="Josue Daniel Cortez Saravia" userId="S::jcortez@aru.org.bo::ad237909-0da1-42bc-a266-eb42963ceef0" providerId="AD" clId="Web-{407D1F13-E190-4935-1357-0A88E0085C66}"/>
    <pc:docChg chg="modSld">
      <pc:chgData name="Josue Daniel Cortez Saravia" userId="S::jcortez@aru.org.bo::ad237909-0da1-42bc-a266-eb42963ceef0" providerId="AD" clId="Web-{407D1F13-E190-4935-1357-0A88E0085C66}" dt="2024-03-26T15:42:18.219" v="54" actId="14100"/>
      <pc:docMkLst>
        <pc:docMk/>
      </pc:docMkLst>
      <pc:sldChg chg="addSp modSp mod setBg">
        <pc:chgData name="Josue Daniel Cortez Saravia" userId="S::jcortez@aru.org.bo::ad237909-0da1-42bc-a266-eb42963ceef0" providerId="AD" clId="Web-{407D1F13-E190-4935-1357-0A88E0085C66}" dt="2024-03-26T15:42:18.219" v="54" actId="14100"/>
        <pc:sldMkLst>
          <pc:docMk/>
          <pc:sldMk cId="4145774230" sldId="262"/>
        </pc:sldMkLst>
      </pc:sldChg>
    </pc:docChg>
  </pc:docChgLst>
  <pc:docChgLst>
    <pc:chgData name="Josue Daniel Cortez Saravia" userId="S::jcortez@aru.org.bo::ad237909-0da1-42bc-a266-eb42963ceef0" providerId="AD" clId="Web-{D49101C1-F7E5-3FB6-AEF0-10D3719F7D4E}"/>
    <pc:docChg chg="addSld modSld sldOrd">
      <pc:chgData name="Josue Daniel Cortez Saravia" userId="S::jcortez@aru.org.bo::ad237909-0da1-42bc-a266-eb42963ceef0" providerId="AD" clId="Web-{D49101C1-F7E5-3FB6-AEF0-10D3719F7D4E}" dt="2024-04-24T13:22:46.590" v="18" actId="20577"/>
      <pc:docMkLst>
        <pc:docMk/>
      </pc:docMkLst>
      <pc:sldChg chg="modSp new ord">
        <pc:chgData name="Josue Daniel Cortez Saravia" userId="S::jcortez@aru.org.bo::ad237909-0da1-42bc-a266-eb42963ceef0" providerId="AD" clId="Web-{D49101C1-F7E5-3FB6-AEF0-10D3719F7D4E}" dt="2024-04-24T13:22:46.590" v="18" actId="20577"/>
        <pc:sldMkLst>
          <pc:docMk/>
          <pc:sldMk cId="67006319" sldId="271"/>
        </pc:sldMkLst>
      </pc:sldChg>
    </pc:docChg>
  </pc:docChgLst>
  <pc:docChgLst>
    <pc:chgData name="Gabriela Vargas" userId="S::gvargas@aru.org.bo::414b7f8b-f417-41ad-ac8c-c3c6b2990140" providerId="AD" clId="Web-{22A96426-E552-2AF1-426C-A32C97DD6648}"/>
    <pc:docChg chg="addSld modSld">
      <pc:chgData name="Gabriela Vargas" userId="S::gvargas@aru.org.bo::414b7f8b-f417-41ad-ac8c-c3c6b2990140" providerId="AD" clId="Web-{22A96426-E552-2AF1-426C-A32C97DD6648}" dt="2024-04-19T13:04:05.164" v="180"/>
      <pc:docMkLst>
        <pc:docMk/>
      </pc:docMkLst>
      <pc:sldChg chg="addSp delSp modSp new">
        <pc:chgData name="Gabriela Vargas" userId="S::gvargas@aru.org.bo::414b7f8b-f417-41ad-ac8c-c3c6b2990140" providerId="AD" clId="Web-{22A96426-E552-2AF1-426C-A32C97DD6648}" dt="2024-04-19T13:04:05.164" v="180"/>
        <pc:sldMkLst>
          <pc:docMk/>
          <pc:sldMk cId="1648782336" sldId="267"/>
        </pc:sldMkLst>
      </pc:sldChg>
    </pc:docChg>
  </pc:docChgLst>
  <pc:docChgLst>
    <pc:chgData name="Josue Daniel Cortez Saravia" userId="S::jcortez@aru.org.bo::ad237909-0da1-42bc-a266-eb42963ceef0" providerId="AD" clId="Web-{94A43CD4-775E-01A6-EEA3-40071BDC6E10}"/>
    <pc:docChg chg="modSld">
      <pc:chgData name="Josue Daniel Cortez Saravia" userId="S::jcortez@aru.org.bo::ad237909-0da1-42bc-a266-eb42963ceef0" providerId="AD" clId="Web-{94A43CD4-775E-01A6-EEA3-40071BDC6E10}" dt="2024-04-24T13:26:01.009" v="86"/>
      <pc:docMkLst>
        <pc:docMk/>
      </pc:docMkLst>
      <pc:sldChg chg="addSp modSp mod setBg">
        <pc:chgData name="Josue Daniel Cortez Saravia" userId="S::jcortez@aru.org.bo::ad237909-0da1-42bc-a266-eb42963ceef0" providerId="AD" clId="Web-{94A43CD4-775E-01A6-EEA3-40071BDC6E10}" dt="2024-04-24T13:26:01.009" v="86"/>
        <pc:sldMkLst>
          <pc:docMk/>
          <pc:sldMk cId="67006319" sldId="271"/>
        </pc:sldMkLst>
      </pc:sldChg>
    </pc:docChg>
  </pc:docChgLst>
  <pc:docChgLst>
    <pc:chgData name="Eymi Gutierrez" userId="S::egutierrez@aru.org.bo::d9b2038b-0f0e-48a7-86d3-f088d0f2223a" providerId="AD" clId="Web-{C1FCD81E-A1BB-55EB-EDEE-6BB074833314}"/>
    <pc:docChg chg="addSld delSld modSld">
      <pc:chgData name="Eymi Gutierrez" userId="S::egutierrez@aru.org.bo::d9b2038b-0f0e-48a7-86d3-f088d0f2223a" providerId="AD" clId="Web-{C1FCD81E-A1BB-55EB-EDEE-6BB074833314}" dt="2024-04-19T14:16:31.771" v="299"/>
      <pc:docMkLst>
        <pc:docMk/>
      </pc:docMkLst>
      <pc:sldChg chg="modSp">
        <pc:chgData name="Eymi Gutierrez" userId="S::egutierrez@aru.org.bo::d9b2038b-0f0e-48a7-86d3-f088d0f2223a" providerId="AD" clId="Web-{C1FCD81E-A1BB-55EB-EDEE-6BB074833314}" dt="2024-04-19T13:46:48.448" v="51" actId="20577"/>
        <pc:sldMkLst>
          <pc:docMk/>
          <pc:sldMk cId="1648782336" sldId="267"/>
        </pc:sldMkLst>
      </pc:sldChg>
      <pc:sldChg chg="new del">
        <pc:chgData name="Eymi Gutierrez" userId="S::egutierrez@aru.org.bo::d9b2038b-0f0e-48a7-86d3-f088d0f2223a" providerId="AD" clId="Web-{C1FCD81E-A1BB-55EB-EDEE-6BB074833314}" dt="2024-04-19T14:16:31.771" v="299"/>
        <pc:sldMkLst>
          <pc:docMk/>
          <pc:sldMk cId="3749318366" sldId="268"/>
        </pc:sldMkLst>
      </pc:sldChg>
      <pc:sldChg chg="modSp add replId">
        <pc:chgData name="Eymi Gutierrez" userId="S::egutierrez@aru.org.bo::d9b2038b-0f0e-48a7-86d3-f088d0f2223a" providerId="AD" clId="Web-{C1FCD81E-A1BB-55EB-EDEE-6BB074833314}" dt="2024-04-19T14:13:43.031" v="269" actId="20577"/>
        <pc:sldMkLst>
          <pc:docMk/>
          <pc:sldMk cId="2566026219" sldId="269"/>
        </pc:sldMkLst>
      </pc:sldChg>
      <pc:sldChg chg="addSp delSp modSp add replId">
        <pc:chgData name="Eymi Gutierrez" userId="S::egutierrez@aru.org.bo::d9b2038b-0f0e-48a7-86d3-f088d0f2223a" providerId="AD" clId="Web-{C1FCD81E-A1BB-55EB-EDEE-6BB074833314}" dt="2024-04-19T14:16:22.802" v="298" actId="1076"/>
        <pc:sldMkLst>
          <pc:docMk/>
          <pc:sldMk cId="4134466763" sldId="270"/>
        </pc:sldMkLst>
      </pc:sldChg>
    </pc:docChg>
  </pc:docChgLst>
  <pc:docChgLst>
    <pc:chgData name="Rene" userId="S::rvicente@aru.org.bo::b441e1f5-7641-44ee-b047-bce457d5de34" providerId="AD" clId="Web-{BB06ABA2-48C2-C9B4-0990-FEC5E3A81F55}"/>
    <pc:docChg chg="modSld">
      <pc:chgData name="Rene" userId="S::rvicente@aru.org.bo::b441e1f5-7641-44ee-b047-bce457d5de34" providerId="AD" clId="Web-{BB06ABA2-48C2-C9B4-0990-FEC5E3A81F55}" dt="2025-02-13T18:23:00.292" v="39" actId="20577"/>
      <pc:docMkLst>
        <pc:docMk/>
      </pc:docMkLst>
      <pc:sldChg chg="modSp">
        <pc:chgData name="Rene" userId="S::rvicente@aru.org.bo::b441e1f5-7641-44ee-b047-bce457d5de34" providerId="AD" clId="Web-{BB06ABA2-48C2-C9B4-0990-FEC5E3A81F55}" dt="2025-02-13T18:21:24.555" v="6" actId="20577"/>
        <pc:sldMkLst>
          <pc:docMk/>
          <pc:sldMk cId="2406273178" sldId="256"/>
        </pc:sldMkLst>
        <pc:spChg chg="mod">
          <ac:chgData name="Rene" userId="S::rvicente@aru.org.bo::b441e1f5-7641-44ee-b047-bce457d5de34" providerId="AD" clId="Web-{BB06ABA2-48C2-C9B4-0990-FEC5E3A81F55}" dt="2025-02-13T18:21:19.617" v="3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Rene" userId="S::rvicente@aru.org.bo::b441e1f5-7641-44ee-b047-bce457d5de34" providerId="AD" clId="Web-{BB06ABA2-48C2-C9B4-0990-FEC5E3A81F55}" dt="2025-02-13T18:21:24.555" v="6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modSp">
        <pc:chgData name="Rene" userId="S::rvicente@aru.org.bo::b441e1f5-7641-44ee-b047-bce457d5de34" providerId="AD" clId="Web-{BB06ABA2-48C2-C9B4-0990-FEC5E3A81F55}" dt="2025-02-13T18:23:00.292" v="39" actId="20577"/>
        <pc:sldMkLst>
          <pc:docMk/>
          <pc:sldMk cId="221718088" sldId="272"/>
        </pc:sldMkLst>
        <pc:spChg chg="mod">
          <ac:chgData name="Rene" userId="S::rvicente@aru.org.bo::b441e1f5-7641-44ee-b047-bce457d5de34" providerId="AD" clId="Web-{BB06ABA2-48C2-C9B4-0990-FEC5E3A81F55}" dt="2025-02-13T18:23:00.292" v="39" actId="20577"/>
          <ac:spMkLst>
            <pc:docMk/>
            <pc:sldMk cId="221718088" sldId="272"/>
            <ac:spMk id="4" creationId="{9DE8F9DA-4F8C-4B65-E067-A1130AF77BD9}"/>
          </ac:spMkLst>
        </pc:spChg>
      </pc:sldChg>
    </pc:docChg>
  </pc:docChgLst>
  <pc:docChgLst>
    <pc:chgData name="Josue Daniel Cortez Saravia" userId="S::jcortez@aru.org.bo::ad237909-0da1-42bc-a266-eb42963ceef0" providerId="AD" clId="Web-{D789CD39-5FF5-93A3-7F33-5D3EC6B0AFD6}"/>
    <pc:docChg chg="addSld modSld sldOrd addMainMaster delMainMaster">
      <pc:chgData name="Josue Daniel Cortez Saravia" userId="S::jcortez@aru.org.bo::ad237909-0da1-42bc-a266-eb42963ceef0" providerId="AD" clId="Web-{D789CD39-5FF5-93A3-7F33-5D3EC6B0AFD6}" dt="2024-03-22T16:16:07.855" v="1037" actId="20577"/>
      <pc:docMkLst>
        <pc:docMk/>
      </pc:docMkLst>
      <pc:sldChg chg="addSp delSp modSp mod setBg modClrScheme chgLayout">
        <pc:chgData name="Josue Daniel Cortez Saravia" userId="S::jcortez@aru.org.bo::ad237909-0da1-42bc-a266-eb42963ceef0" providerId="AD" clId="Web-{D789CD39-5FF5-93A3-7F33-5D3EC6B0AFD6}" dt="2024-03-22T14:43:48.329" v="58" actId="20577"/>
        <pc:sldMkLst>
          <pc:docMk/>
          <pc:sldMk cId="2406273178" sldId="256"/>
        </pc:sldMkLst>
      </pc:sldChg>
      <pc:sldChg chg="modSp new">
        <pc:chgData name="Josue Daniel Cortez Saravia" userId="S::jcortez@aru.org.bo::ad237909-0da1-42bc-a266-eb42963ceef0" providerId="AD" clId="Web-{D789CD39-5FF5-93A3-7F33-5D3EC6B0AFD6}" dt="2024-03-22T14:48:40.764" v="327" actId="20577"/>
        <pc:sldMkLst>
          <pc:docMk/>
          <pc:sldMk cId="3696372004" sldId="257"/>
        </pc:sldMkLst>
      </pc:sldChg>
      <pc:sldChg chg="addSp delSp modSp new">
        <pc:chgData name="Josue Daniel Cortez Saravia" userId="S::jcortez@aru.org.bo::ad237909-0da1-42bc-a266-eb42963ceef0" providerId="AD" clId="Web-{D789CD39-5FF5-93A3-7F33-5D3EC6B0AFD6}" dt="2024-03-22T15:53:25.807" v="954"/>
        <pc:sldMkLst>
          <pc:docMk/>
          <pc:sldMk cId="1412645688" sldId="258"/>
        </pc:sldMkLst>
      </pc:sldChg>
      <pc:sldChg chg="modSp new ord">
        <pc:chgData name="Josue Daniel Cortez Saravia" userId="S::jcortez@aru.org.bo::ad237909-0da1-42bc-a266-eb42963ceef0" providerId="AD" clId="Web-{D789CD39-5FF5-93A3-7F33-5D3EC6B0AFD6}" dt="2024-03-22T15:28:19.258" v="894" actId="20577"/>
        <pc:sldMkLst>
          <pc:docMk/>
          <pc:sldMk cId="3434921427" sldId="259"/>
        </pc:sldMkLst>
      </pc:sldChg>
      <pc:sldChg chg="modSp new ord">
        <pc:chgData name="Josue Daniel Cortez Saravia" userId="S::jcortez@aru.org.bo::ad237909-0da1-42bc-a266-eb42963ceef0" providerId="AD" clId="Web-{D789CD39-5FF5-93A3-7F33-5D3EC6B0AFD6}" dt="2024-03-22T15:56:42.515" v="999" actId="20577"/>
        <pc:sldMkLst>
          <pc:docMk/>
          <pc:sldMk cId="4145774230" sldId="262"/>
        </pc:sldMkLst>
      </pc:sldChg>
      <pc:sldChg chg="modSp new">
        <pc:chgData name="Josue Daniel Cortez Saravia" userId="S::jcortez@aru.org.bo::ad237909-0da1-42bc-a266-eb42963ceef0" providerId="AD" clId="Web-{D789CD39-5FF5-93A3-7F33-5D3EC6B0AFD6}" dt="2024-03-22T16:06:31.403" v="1024" actId="20577"/>
        <pc:sldMkLst>
          <pc:docMk/>
          <pc:sldMk cId="1132750179" sldId="263"/>
        </pc:sldMkLst>
      </pc:sldChg>
      <pc:sldChg chg="modSp new ord">
        <pc:chgData name="Josue Daniel Cortez Saravia" userId="S::jcortez@aru.org.bo::ad237909-0da1-42bc-a266-eb42963ceef0" providerId="AD" clId="Web-{D789CD39-5FF5-93A3-7F33-5D3EC6B0AFD6}" dt="2024-03-22T16:16:07.855" v="1037" actId="20577"/>
        <pc:sldMkLst>
          <pc:docMk/>
          <pc:sldMk cId="3756818567" sldId="264"/>
        </pc:sldMkLst>
      </pc:sldChg>
      <pc:sldMasterChg chg="del delSldLayout">
        <pc:chgData name="Josue Daniel Cortez Saravia" userId="S::jcortez@aru.org.bo::ad237909-0da1-42bc-a266-eb42963ceef0" providerId="AD" clId="Web-{D789CD39-5FF5-93A3-7F33-5D3EC6B0AFD6}" dt="2024-03-22T14:42:32.826" v="0"/>
        <pc:sldMasterMkLst>
          <pc:docMk/>
          <pc:sldMasterMk cId="2933118997" sldId="2147483648"/>
        </pc:sldMasterMkLst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replId addSldLayout">
        <pc:chgData name="Josue Daniel Cortez Saravia" userId="S::jcortez@aru.org.bo::ad237909-0da1-42bc-a266-eb42963ceef0" providerId="AD" clId="Web-{D789CD39-5FF5-93A3-7F33-5D3EC6B0AFD6}" dt="2024-03-22T14:42:32.826" v="0"/>
        <pc:sldMasterMkLst>
          <pc:docMk/>
          <pc:sldMasterMk cId="1743477977" sldId="2147483660"/>
        </pc:sldMasterMkLst>
        <pc:sldLayoutChg chg="ad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3276836753" sldId="2147483661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811150964" sldId="2147483662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3853159943" sldId="2147483663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2728479750" sldId="2147483664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3730527772" sldId="2147483665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242888000" sldId="2147483666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2174554064" sldId="2147483667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3381349877" sldId="2147483668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973165005" sldId="2147483669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4209054045" sldId="2147483670"/>
          </pc:sldLayoutMkLst>
        </pc:sldLayoutChg>
        <pc:sldLayoutChg chg="add replId">
          <pc:chgData name="Josue Daniel Cortez Saravia" userId="S::jcortez@aru.org.bo::ad237909-0da1-42bc-a266-eb42963ceef0" providerId="AD" clId="Web-{D789CD39-5FF5-93A3-7F33-5D3EC6B0AFD6}" dt="2024-03-22T14:42:32.826" v="0"/>
          <pc:sldLayoutMkLst>
            <pc:docMk/>
            <pc:sldMasterMk cId="1743477977" sldId="2147483660"/>
            <pc:sldLayoutMk cId="839559206" sldId="2147483671"/>
          </pc:sldLayoutMkLst>
        </pc:sldLayoutChg>
      </pc:sldMasterChg>
    </pc:docChg>
  </pc:docChgLst>
  <pc:docChgLst>
    <pc:chgData name="Gilmar Enrique Belzu Rodriguez" userId="ad6b8054-4467-42e9-906c-451b2e172bb5" providerId="ADAL" clId="{84A08EA6-1EC5-C849-9014-8190A26DFF6C}"/>
    <pc:docChg chg="custSel addSld modSld">
      <pc:chgData name="Gilmar Enrique Belzu Rodriguez" userId="ad6b8054-4467-42e9-906c-451b2e172bb5" providerId="ADAL" clId="{84A08EA6-1EC5-C849-9014-8190A26DFF6C}" dt="2024-04-24T15:24:38.467" v="160" actId="313"/>
      <pc:docMkLst>
        <pc:docMk/>
      </pc:docMkLst>
      <pc:sldChg chg="modSp mod">
        <pc:chgData name="Gilmar Enrique Belzu Rodriguez" userId="ad6b8054-4467-42e9-906c-451b2e172bb5" providerId="ADAL" clId="{84A08EA6-1EC5-C849-9014-8190A26DFF6C}" dt="2024-04-24T15:22:01.447" v="72" actId="207"/>
        <pc:sldMkLst>
          <pc:docMk/>
          <pc:sldMk cId="3696372004" sldId="257"/>
        </pc:sldMkLst>
      </pc:sldChg>
      <pc:sldChg chg="modSp new mod">
        <pc:chgData name="Gilmar Enrique Belzu Rodriguez" userId="ad6b8054-4467-42e9-906c-451b2e172bb5" providerId="ADAL" clId="{84A08EA6-1EC5-C849-9014-8190A26DFF6C}" dt="2024-04-24T15:24:38.467" v="160" actId="313"/>
        <pc:sldMkLst>
          <pc:docMk/>
          <pc:sldMk cId="1669776614" sldId="273"/>
        </pc:sldMkLst>
      </pc:sldChg>
    </pc:docChg>
  </pc:docChgLst>
  <pc:docChgLst>
    <pc:chgData name="José Laurel" userId="S::jlaurel@aru.org.bo::1850acc4-fae1-40c0-a978-c26e60a3da53" providerId="AD" clId="Web-{D40DE146-7F24-C26E-683E-F247EB0D5C27}"/>
    <pc:docChg chg="addSld modSld">
      <pc:chgData name="José Laurel" userId="S::jlaurel@aru.org.bo::1850acc4-fae1-40c0-a978-c26e60a3da53" providerId="AD" clId="Web-{D40DE146-7F24-C26E-683E-F247EB0D5C27}" dt="2024-03-25T13:06:42.642" v="32" actId="1076"/>
      <pc:docMkLst>
        <pc:docMk/>
      </pc:docMkLst>
      <pc:sldChg chg="addSp delSp modSp">
        <pc:chgData name="José Laurel" userId="S::jlaurel@aru.org.bo::1850acc4-fae1-40c0-a978-c26e60a3da53" providerId="AD" clId="Web-{D40DE146-7F24-C26E-683E-F247EB0D5C27}" dt="2024-03-25T13:06:42.642" v="32" actId="1076"/>
        <pc:sldMkLst>
          <pc:docMk/>
          <pc:sldMk cId="2060767458" sldId="265"/>
        </pc:sldMkLst>
      </pc:sldChg>
      <pc:sldChg chg="add replId">
        <pc:chgData name="José Laurel" userId="S::jlaurel@aru.org.bo::1850acc4-fae1-40c0-a978-c26e60a3da53" providerId="AD" clId="Web-{D40DE146-7F24-C26E-683E-F247EB0D5C27}" dt="2024-03-25T13:05:15.046" v="0"/>
        <pc:sldMkLst>
          <pc:docMk/>
          <pc:sldMk cId="390531969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955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3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5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55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7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7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uorgbo.sharepoint.com/:i:/s/Desarrollodesoftware/EV0JKy4a5MRKhWehb9K5UOgB-SqCYwkYdJxelA-Xvp4xvA?e=ZYOMq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xVwLazZoK7jz4aLJpii2cg6aZteFs9W4?usp=drive_lin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uorgbo.sharepoint.com/:x:/s/Desarrollodesoftware/Ef6cYqQwXOdChhQZ0Ed7QsgBsETndypbcbPvxg1m9pvIBw?e=JQXZrr&amp;nav=MTVfezVEMTA0MTE0LThBMzMtNDZDQy1CMjUzLTRFRUY4MzM1NjNGOH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23B6D-534C-A93F-94D9-576D73BAA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80"/>
          <a:stretch/>
        </p:blipFill>
        <p:spPr>
          <a:xfrm>
            <a:off x="20" y="10"/>
            <a:ext cx="12191978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69865" y="2398143"/>
            <a:ext cx="4321549" cy="2116348"/>
          </a:xfrm>
          <a:noFill/>
        </p:spPr>
        <p:txBody>
          <a:bodyPr anchor="b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s-ES" sz="3000" dirty="0">
                <a:solidFill>
                  <a:srgbClr val="F5A8B3"/>
                </a:solidFill>
                <a:latin typeface="Trade Gothic Next Cond"/>
                <a:ea typeface="Roboto"/>
                <a:cs typeface="Roboto"/>
              </a:rPr>
              <a:t>Servicio de Consulta de Datos Jacha-</a:t>
            </a:r>
            <a:r>
              <a:rPr lang="es-ES" sz="3000" dirty="0" err="1">
                <a:solidFill>
                  <a:srgbClr val="F5A8B3"/>
                </a:solidFill>
                <a:latin typeface="Trade Gothic Next Cond"/>
                <a:ea typeface="Roboto"/>
                <a:cs typeface="Roboto"/>
              </a:rPr>
              <a:t>Aru</a:t>
            </a:r>
            <a:endParaRPr lang="en-US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169864" y="4514492"/>
            <a:ext cx="4271592" cy="684127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Fundación </a:t>
            </a:r>
            <a:r>
              <a:rPr lang="es-E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Aru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r"/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3198" y="931856"/>
            <a:ext cx="10324260" cy="499496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1607C-7B45-6B8D-AC2D-7CA0E41D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67" y="852199"/>
            <a:ext cx="2595761" cy="2235875"/>
          </a:xfrm>
        </p:spPr>
        <p:txBody>
          <a:bodyPr>
            <a:normAutofit/>
          </a:bodyPr>
          <a:lstStyle/>
          <a:p>
            <a:r>
              <a:rPr lang="es-ES"/>
              <a:t>Modelo de Base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D46551-CE7C-0EFB-C110-0E10F65F6451}"/>
              </a:ext>
            </a:extLst>
          </p:cNvPr>
          <p:cNvSpPr txBox="1"/>
          <p:nvPr/>
        </p:nvSpPr>
        <p:spPr>
          <a:xfrm>
            <a:off x="1362269" y="3799114"/>
            <a:ext cx="2556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+mn-lt"/>
                <a:cs typeface="+mn-lt"/>
                <a:hlinkClick r:id="rId2"/>
              </a:rPr>
              <a:t>Vista desde Teams</a:t>
            </a:r>
            <a:endParaRPr lang="es-ES"/>
          </a:p>
        </p:txBody>
      </p:sp>
      <p:pic>
        <p:nvPicPr>
          <p:cNvPr id="7" name="Marcador de contenido 6" descr="Diagrama, Esquemático&#10;&#10;Descripción generada automáticamente">
            <a:extLst>
              <a:ext uri="{FF2B5EF4-FFF2-40B4-BE49-F238E27FC236}">
                <a16:creationId xmlns:a16="http://schemas.microsoft.com/office/drawing/2014/main" id="{D4508553-DA91-CC75-325D-F1A1EDA4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6523" y="973565"/>
            <a:ext cx="7690185" cy="4929346"/>
          </a:xfrm>
        </p:spPr>
      </p:pic>
    </p:spTree>
    <p:extLst>
      <p:ext uri="{BB962C8B-B14F-4D97-AF65-F5344CB8AC3E}">
        <p14:creationId xmlns:p14="http://schemas.microsoft.com/office/powerpoint/2010/main" val="3905319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A9FD2-BF52-2FB0-7081-0058AC42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Ejemplos de </a:t>
            </a:r>
            <a:r>
              <a:rPr lang="es-ES" err="1"/>
              <a:t>landing</a:t>
            </a:r>
            <a:r>
              <a:rPr lang="es-ES"/>
              <a:t> page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2E138-5D9F-463D-AE29-14743995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  <a:hlinkClick r:id="rId2"/>
              </a:rPr>
              <a:t>https://drive.google.com/drive/folders/1xVwLazZoK7jz4aLJpii2cg6aZteFs9W4?usp=drive_link</a:t>
            </a:r>
            <a:r>
              <a:rPr lang="es-ES">
                <a:ea typeface="+mn-lt"/>
                <a:cs typeface="+mn-lt"/>
              </a:rPr>
              <a:t> 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22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0DC1-867B-2C21-0803-00C2F272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de </a:t>
            </a:r>
            <a:r>
              <a:rPr lang="en-US" err="1"/>
              <a:t>trabajo</a:t>
            </a:r>
            <a:r>
              <a:rPr lang="en-US"/>
              <a:t> y/o pasos futuros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276D-9F4E-CBE8-ECD2-F95D4E535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Planificación.xlsx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42DF-90ED-41D7-7C6F-9BD9CC6A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Diseño</a:t>
            </a:r>
            <a:r>
              <a:rPr lang="en-US"/>
              <a:t> de la </a:t>
            </a:r>
            <a:r>
              <a:rPr lang="en-US" err="1"/>
              <a:t>página</a:t>
            </a:r>
            <a:r>
              <a:rPr lang="en-US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D488-C30C-EE1F-F14B-E610A83B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8977509" cy="2537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err="1"/>
              <a:t>Funcional</a:t>
            </a:r>
            <a:r>
              <a:rPr lang="en-US" b="1" u="sng"/>
              <a:t>:</a:t>
            </a:r>
          </a:p>
          <a:p>
            <a:pPr marL="0" indent="0">
              <a:buNone/>
            </a:pPr>
            <a:r>
              <a:rPr lang="en-US" b="1"/>
              <a:t>Sli</a:t>
            </a:r>
            <a:r>
              <a:rPr lang="en-US" b="1">
                <a:latin typeface="Trade Gothic Next Light"/>
                <a:cs typeface="Arial"/>
              </a:rPr>
              <a:t>de</a:t>
            </a:r>
            <a:r>
              <a:rPr lang="en-US" b="1"/>
              <a:t>s: </a:t>
            </a:r>
            <a:endParaRPr lang="en-US"/>
          </a:p>
          <a:p>
            <a:pPr marL="285750" indent="-285750">
              <a:lnSpc>
                <a:spcPct val="100000"/>
              </a:lnSpc>
            </a:pPr>
            <a:r>
              <a:rPr lang="es-ES"/>
              <a:t>Inicio (iniciar sesión y ver publicaciones)</a:t>
            </a:r>
            <a:endParaRPr lang="en-US"/>
          </a:p>
          <a:p>
            <a:pPr marL="285750" indent="-285750">
              <a:lnSpc>
                <a:spcPct val="100000"/>
              </a:lnSpc>
            </a:pPr>
            <a:r>
              <a:rPr lang="es-ES"/>
              <a:t>Consultas (ve sus consultas y generar nuevas)</a:t>
            </a:r>
            <a:endParaRPr lang="en-US"/>
          </a:p>
          <a:p>
            <a:pPr marL="285750" indent="-285750">
              <a:lnSpc>
                <a:spcPct val="100000"/>
              </a:lnSpc>
            </a:pPr>
            <a:r>
              <a:rPr lang="es-ES"/>
              <a:t>Perfil de investigadores (es importante saber quién está detrás de tu investigación)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42DF-90ED-41D7-7C6F-9BD9CC6A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Diseño</a:t>
            </a:r>
            <a:r>
              <a:rPr lang="en-US"/>
              <a:t> de la </a:t>
            </a:r>
            <a:r>
              <a:rPr lang="en-US" err="1"/>
              <a:t>página</a:t>
            </a:r>
            <a:r>
              <a:rPr lang="en-US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D488-C30C-EE1F-F14B-E610A83B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2419639"/>
            <a:ext cx="8977509" cy="2537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err="1"/>
              <a:t>Estético</a:t>
            </a:r>
            <a:r>
              <a:rPr lang="en-US" sz="2000" b="1"/>
              <a:t>:</a:t>
            </a:r>
            <a:endParaRPr lang="en-US"/>
          </a:p>
          <a:p>
            <a:pPr marL="285750" indent="-285750"/>
            <a:r>
              <a:rPr lang="en-US" b="1" err="1"/>
              <a:t>Bocetos</a:t>
            </a:r>
            <a:r>
              <a:rPr lang="en-US" b="1"/>
              <a:t> </a:t>
            </a:r>
            <a:r>
              <a:rPr lang="en-US" b="1" err="1"/>
              <a:t>previos</a:t>
            </a:r>
            <a:r>
              <a:rPr lang="en-US" b="1"/>
              <a:t>: </a:t>
            </a:r>
          </a:p>
        </p:txBody>
      </p:sp>
      <p:pic>
        <p:nvPicPr>
          <p:cNvPr id="5" name="Picture 4" descr="A paper with text and images&#10;&#10;Description automatically generated">
            <a:extLst>
              <a:ext uri="{FF2B5EF4-FFF2-40B4-BE49-F238E27FC236}">
                <a16:creationId xmlns:a16="http://schemas.microsoft.com/office/drawing/2014/main" id="{35A4FF8E-72E1-E734-0648-7B0CA7B7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1" y="3429000"/>
            <a:ext cx="1482371" cy="2334847"/>
          </a:xfrm>
          <a:prstGeom prst="rect">
            <a:avLst/>
          </a:prstGeom>
        </p:spPr>
      </p:pic>
      <p:pic>
        <p:nvPicPr>
          <p:cNvPr id="6" name="Picture 5" descr="A paper with writing on it&#10;&#10;Description automatically generated">
            <a:extLst>
              <a:ext uri="{FF2B5EF4-FFF2-40B4-BE49-F238E27FC236}">
                <a16:creationId xmlns:a16="http://schemas.microsoft.com/office/drawing/2014/main" id="{A815CCA7-FF5B-2FE3-FAB0-66BC862B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053" y="3429000"/>
            <a:ext cx="3413653" cy="2334847"/>
          </a:xfrm>
          <a:prstGeom prst="rect">
            <a:avLst/>
          </a:prstGeom>
        </p:spPr>
      </p:pic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81A6E253-BC58-6762-BF92-525BD075DC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7" t="52508" r="-244"/>
          <a:stretch/>
        </p:blipFill>
        <p:spPr>
          <a:xfrm>
            <a:off x="9394635" y="3433722"/>
            <a:ext cx="1651953" cy="2335192"/>
          </a:xfrm>
          <a:prstGeom prst="rect">
            <a:avLst/>
          </a:prstGeom>
        </p:spPr>
      </p:pic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EC85C68B-0C25-18BD-6449-829FA6F3B3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677"/>
          <a:stretch/>
        </p:blipFill>
        <p:spPr>
          <a:xfrm>
            <a:off x="7330884" y="3433722"/>
            <a:ext cx="1852298" cy="23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6CDF6-2138-FDE5-EC31-71A77C88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2F5AE-3BD3-5A2D-D05C-284037352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Marketing </a:t>
            </a:r>
            <a:r>
              <a:rPr lang="es-ES_tradnl" dirty="0">
                <a:sym typeface="Wingdings" pitchFamily="2" charset="2"/>
              </a:rPr>
              <a:t> Periodo de prueba</a:t>
            </a:r>
          </a:p>
          <a:p>
            <a:r>
              <a:rPr lang="es-ES_tradnl" dirty="0">
                <a:sym typeface="Wingdings" pitchFamily="2" charset="2"/>
              </a:rPr>
              <a:t>Consultas complejas  investigación coyuntural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97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C3B9A-B4D2-F54D-15F0-06653E18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8CEB5-F191-9D3E-BAC0-B0E212720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logo with a circle and a flag&#10;&#10;Description automatically generated">
            <a:extLst>
              <a:ext uri="{FF2B5EF4-FFF2-40B4-BE49-F238E27FC236}">
                <a16:creationId xmlns:a16="http://schemas.microsoft.com/office/drawing/2014/main" id="{E94BBB68-7617-1372-B742-7EE9B0566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2946" r="9190" b="4"/>
          <a:stretch/>
        </p:blipFill>
        <p:spPr>
          <a:xfrm>
            <a:off x="20" y="-1"/>
            <a:ext cx="4654276" cy="685799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64ED38-224B-AB8F-2B4A-18C5B2BE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884" y="931856"/>
            <a:ext cx="10318890" cy="4994960"/>
          </a:xfrm>
          <a:custGeom>
            <a:avLst/>
            <a:gdLst>
              <a:gd name="connsiteX0" fmla="*/ 0 w 4172596"/>
              <a:gd name="connsiteY0" fmla="*/ 0 h 4952999"/>
              <a:gd name="connsiteX1" fmla="*/ 4172596 w 4172596"/>
              <a:gd name="connsiteY1" fmla="*/ 0 h 4952999"/>
              <a:gd name="connsiteX2" fmla="*/ 4172596 w 4172596"/>
              <a:gd name="connsiteY2" fmla="*/ 342900 h 4952999"/>
              <a:gd name="connsiteX3" fmla="*/ 3239761 w 4172596"/>
              <a:gd name="connsiteY3" fmla="*/ 342900 h 4952999"/>
              <a:gd name="connsiteX4" fmla="*/ 3239761 w 4172596"/>
              <a:gd name="connsiteY4" fmla="*/ 1934392 h 4952999"/>
              <a:gd name="connsiteX5" fmla="*/ 4172596 w 4172596"/>
              <a:gd name="connsiteY5" fmla="*/ 1934392 h 4952999"/>
              <a:gd name="connsiteX6" fmla="*/ 4172596 w 4172596"/>
              <a:gd name="connsiteY6" fmla="*/ 4952999 h 4952999"/>
              <a:gd name="connsiteX7" fmla="*/ 0 w 4172596"/>
              <a:gd name="connsiteY7" fmla="*/ 4952999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8" fmla="*/ 3331201 w 4172596"/>
              <a:gd name="connsiteY8" fmla="*/ 2025832 h 4952999"/>
              <a:gd name="connsiteX0" fmla="*/ 3239761 w 4172596"/>
              <a:gd name="connsiteY0" fmla="*/ 1934392 h 4952999"/>
              <a:gd name="connsiteX1" fmla="*/ 4172596 w 4172596"/>
              <a:gd name="connsiteY1" fmla="*/ 1934392 h 4952999"/>
              <a:gd name="connsiteX2" fmla="*/ 4172596 w 4172596"/>
              <a:gd name="connsiteY2" fmla="*/ 4952999 h 4952999"/>
              <a:gd name="connsiteX3" fmla="*/ 0 w 4172596"/>
              <a:gd name="connsiteY3" fmla="*/ 4952999 h 4952999"/>
              <a:gd name="connsiteX4" fmla="*/ 0 w 4172596"/>
              <a:gd name="connsiteY4" fmla="*/ 0 h 4952999"/>
              <a:gd name="connsiteX5" fmla="*/ 4172596 w 4172596"/>
              <a:gd name="connsiteY5" fmla="*/ 0 h 4952999"/>
              <a:gd name="connsiteX6" fmla="*/ 4172596 w 4172596"/>
              <a:gd name="connsiteY6" fmla="*/ 342900 h 4952999"/>
              <a:gd name="connsiteX7" fmla="*/ 3239761 w 4172596"/>
              <a:gd name="connsiteY7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  <a:gd name="connsiteX6" fmla="*/ 3239761 w 4172596"/>
              <a:gd name="connsiteY6" fmla="*/ 342900 h 4952999"/>
              <a:gd name="connsiteX0" fmla="*/ 4172596 w 4172596"/>
              <a:gd name="connsiteY0" fmla="*/ 1934392 h 4952999"/>
              <a:gd name="connsiteX1" fmla="*/ 4172596 w 4172596"/>
              <a:gd name="connsiteY1" fmla="*/ 4952999 h 4952999"/>
              <a:gd name="connsiteX2" fmla="*/ 0 w 4172596"/>
              <a:gd name="connsiteY2" fmla="*/ 4952999 h 4952999"/>
              <a:gd name="connsiteX3" fmla="*/ 0 w 4172596"/>
              <a:gd name="connsiteY3" fmla="*/ 0 h 4952999"/>
              <a:gd name="connsiteX4" fmla="*/ 4172596 w 4172596"/>
              <a:gd name="connsiteY4" fmla="*/ 0 h 4952999"/>
              <a:gd name="connsiteX5" fmla="*/ 4172596 w 4172596"/>
              <a:gd name="connsiteY5" fmla="*/ 342900 h 49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2596" h="4952999">
                <a:moveTo>
                  <a:pt x="4172596" y="1934392"/>
                </a:moveTo>
                <a:lnTo>
                  <a:pt x="4172596" y="4952999"/>
                </a:lnTo>
                <a:lnTo>
                  <a:pt x="0" y="4952999"/>
                </a:lnTo>
                <a:lnTo>
                  <a:pt x="0" y="0"/>
                </a:lnTo>
                <a:lnTo>
                  <a:pt x="4172596" y="0"/>
                </a:lnTo>
                <a:lnTo>
                  <a:pt x="4172596" y="342900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A985D-3DDE-99A2-9483-3EEB8FA8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786" y="1319622"/>
            <a:ext cx="3481988" cy="1591492"/>
          </a:xfrm>
          <a:noFill/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Antecedentes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68FA-979B-61B5-9B87-0F7EACD5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0" y="1495741"/>
            <a:ext cx="4988781" cy="39967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rade Gothic Next Light"/>
              </a:rPr>
              <a:t>European Parliamentary Research Service (EPRS)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rade Gothic Next Light"/>
              </a:rPr>
              <a:t>Think tank para </a:t>
            </a:r>
            <a:r>
              <a:rPr lang="en-US" dirty="0" err="1">
                <a:latin typeface="Trade Gothic Next Light"/>
              </a:rPr>
              <a:t>el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parlamento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europeo</a:t>
            </a:r>
            <a:endParaRPr lang="en-US" dirty="0">
              <a:latin typeface="Trade Gothic Next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>
                <a:latin typeface="Trade Gothic Next Light"/>
              </a:rPr>
              <a:t>Asistencia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técnica</a:t>
            </a:r>
            <a:r>
              <a:rPr lang="en-US" dirty="0">
                <a:latin typeface="Trade Gothic Next Light"/>
              </a:rPr>
              <a:t> de </a:t>
            </a:r>
            <a:r>
              <a:rPr lang="en-US" dirty="0" err="1">
                <a:latin typeface="Trade Gothic Next Light"/>
              </a:rPr>
              <a:t>datos</a:t>
            </a:r>
            <a:r>
              <a:rPr lang="en-US" dirty="0">
                <a:latin typeface="Trade Gothic Next Light"/>
              </a:rPr>
              <a:t> e </a:t>
            </a:r>
            <a:r>
              <a:rPr lang="en-US" dirty="0" err="1">
                <a:latin typeface="Trade Gothic Next Light"/>
              </a:rPr>
              <a:t>información</a:t>
            </a:r>
            <a:r>
              <a:rPr lang="en-US" dirty="0">
                <a:latin typeface="Trade Gothic Next Light"/>
              </a:rPr>
              <a:t> para </a:t>
            </a:r>
            <a:r>
              <a:rPr lang="en-US" dirty="0" err="1">
                <a:latin typeface="Trade Gothic Next Light"/>
              </a:rPr>
              <a:t>tener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discusiones</a:t>
            </a:r>
            <a:r>
              <a:rPr lang="en-US" dirty="0">
                <a:latin typeface="Trade Gothic Next Light"/>
              </a:rPr>
              <a:t> y </a:t>
            </a:r>
            <a:r>
              <a:rPr lang="en-US" dirty="0" err="1">
                <a:latin typeface="Trade Gothic Next Light"/>
              </a:rPr>
              <a:t>políticas</a:t>
            </a:r>
            <a:r>
              <a:rPr lang="en-US" dirty="0">
                <a:latin typeface="Trade Gothic Next Light"/>
              </a:rPr>
              <a:t> </a:t>
            </a:r>
            <a:r>
              <a:rPr lang="en-US" dirty="0" err="1">
                <a:latin typeface="Trade Gothic Next Light"/>
              </a:rPr>
              <a:t>basadas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en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evidencia</a:t>
            </a:r>
            <a:r>
              <a:rPr lang="en-US" dirty="0">
                <a:latin typeface="Trade Gothic Next Ligh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rade Gothic Next Light"/>
              </a:rPr>
              <a:t>Abierto a </a:t>
            </a:r>
            <a:r>
              <a:rPr lang="en-US" dirty="0" err="1">
                <a:latin typeface="Trade Gothic Next Light"/>
              </a:rPr>
              <a:t>consultas</a:t>
            </a:r>
            <a:r>
              <a:rPr lang="en-US" dirty="0">
                <a:latin typeface="Trade Gothic Next Light"/>
              </a:rPr>
              <a:t> de la </a:t>
            </a:r>
            <a:r>
              <a:rPr lang="en-US" dirty="0" err="1">
                <a:latin typeface="Trade Gothic Next Light"/>
              </a:rPr>
              <a:t>ciudadanía</a:t>
            </a:r>
            <a:r>
              <a:rPr lang="en-US" dirty="0">
                <a:latin typeface="Trade Gothic Next Light"/>
              </a:rPr>
              <a:t> de la UE </a:t>
            </a:r>
            <a:r>
              <a:rPr lang="en-US" dirty="0" err="1">
                <a:latin typeface="Trade Gothic Next Light"/>
              </a:rPr>
              <a:t>también</a:t>
            </a:r>
            <a:endParaRPr lang="en-US" dirty="0">
              <a:latin typeface="Trade Gothic Next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rade Gothic Next Light"/>
              </a:rPr>
              <a:t>La idea es </a:t>
            </a:r>
            <a:r>
              <a:rPr lang="en-US" dirty="0" err="1">
                <a:latin typeface="Trade Gothic Next Light"/>
              </a:rPr>
              <a:t>copiar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el</a:t>
            </a:r>
            <a:r>
              <a:rPr lang="en-US" dirty="0">
                <a:latin typeface="Trade Gothic Next Light"/>
              </a:rPr>
              <a:t> EPRS </a:t>
            </a:r>
            <a:r>
              <a:rPr lang="en-US" dirty="0" err="1">
                <a:latin typeface="Trade Gothic Next Light"/>
              </a:rPr>
              <a:t>en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una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versión</a:t>
            </a:r>
            <a:r>
              <a:rPr lang="en-US" dirty="0">
                <a:latin typeface="Trade Gothic Next Light"/>
              </a:rPr>
              <a:t> </a:t>
            </a:r>
            <a:r>
              <a:rPr lang="en-US" dirty="0" err="1">
                <a:latin typeface="Trade Gothic Next Light"/>
              </a:rPr>
              <a:t>simplificada</a:t>
            </a:r>
            <a:r>
              <a:rPr lang="en-US" dirty="0">
                <a:latin typeface="Trade Gothic Next Light"/>
              </a:rPr>
              <a:t> y </a:t>
            </a:r>
            <a:r>
              <a:rPr lang="en-US" dirty="0" err="1">
                <a:latin typeface="Trade Gothic Next Light"/>
              </a:rPr>
              <a:t>contextualizada</a:t>
            </a:r>
            <a:r>
              <a:rPr lang="en-US" dirty="0">
                <a:latin typeface="Trade Gothic Next Light"/>
              </a:rPr>
              <a:t> a Bolivia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670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243" y="914400"/>
            <a:ext cx="3051355" cy="4984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6F092-AB59-25D5-6271-6ABD5284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597225"/>
            <a:ext cx="4502426" cy="23889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spc="530"/>
              <a:t>POblación objetivo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9ED3-D52A-135E-5E31-C61D8B83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67" y="3685823"/>
            <a:ext cx="4502426" cy="15640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b="1" err="1"/>
              <a:t>Funcionarios</a:t>
            </a:r>
            <a:r>
              <a:rPr lang="en-US" b="1"/>
              <a:t> </a:t>
            </a:r>
            <a:r>
              <a:rPr lang="en-US" b="1" err="1"/>
              <a:t>públicos</a:t>
            </a:r>
            <a:r>
              <a:rPr lang="en-US"/>
              <a:t>, </a:t>
            </a:r>
            <a:r>
              <a:rPr lang="en-US" err="1"/>
              <a:t>particularmente</a:t>
            </a:r>
            <a:r>
              <a:rPr lang="en-US"/>
              <a:t> </a:t>
            </a:r>
            <a:r>
              <a:rPr lang="en-US" err="1"/>
              <a:t>enfocado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asambleístas</a:t>
            </a:r>
            <a:r>
              <a:rPr lang="en-US"/>
              <a:t> y </a:t>
            </a:r>
            <a:r>
              <a:rPr lang="en-US" err="1"/>
              <a:t>autoridades</a:t>
            </a:r>
            <a:r>
              <a:rPr lang="en-US"/>
              <a:t> </a:t>
            </a:r>
            <a:r>
              <a:rPr lang="en-US" err="1"/>
              <a:t>nacionales</a:t>
            </a:r>
            <a:r>
              <a:rPr lang="en-US"/>
              <a:t>.  </a:t>
            </a:r>
            <a:r>
              <a:rPr lang="en-US" err="1"/>
              <a:t>Posteriormente</a:t>
            </a:r>
            <a:r>
              <a:rPr lang="en-US"/>
              <a:t> </a:t>
            </a:r>
            <a:r>
              <a:rPr lang="en-US" err="1"/>
              <a:t>podría</a:t>
            </a:r>
            <a:r>
              <a:rPr lang="en-US"/>
              <a:t> ser de consulta general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BFC50622-CECE-BC0E-3455-080CDD8A1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7331" y="1938184"/>
            <a:ext cx="2973112" cy="29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7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72A5-F8E6-5BB3-451E-64F35016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Sistema de </a:t>
            </a:r>
            <a:r>
              <a:rPr lang="en-US" err="1"/>
              <a:t>consultas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E83D-33AB-04BF-F86D-AD88EF41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Diferenciado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complejas</a:t>
            </a:r>
            <a:r>
              <a:rPr lang="en-US" dirty="0"/>
              <a:t> y </a:t>
            </a:r>
            <a:r>
              <a:rPr lang="en-US" dirty="0" err="1"/>
              <a:t>rápidas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solidFill>
                  <a:schemeClr val="accent1"/>
                </a:solidFill>
              </a:rPr>
              <a:t>Consultas</a:t>
            </a:r>
            <a:r>
              <a:rPr lang="en-US" b="1" dirty="0">
                <a:solidFill>
                  <a:schemeClr val="accent1"/>
                </a:solidFill>
              </a:rPr>
              <a:t> </a:t>
            </a:r>
            <a:r>
              <a:rPr lang="en-US" b="1" dirty="0" err="1">
                <a:solidFill>
                  <a:schemeClr val="accent1"/>
                </a:solidFill>
              </a:rPr>
              <a:t>rápidas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Información</a:t>
            </a:r>
            <a:r>
              <a:rPr lang="en-US" dirty="0"/>
              <a:t> disponible </a:t>
            </a:r>
            <a:r>
              <a:rPr lang="en-US" dirty="0" err="1"/>
              <a:t>en</a:t>
            </a:r>
            <a:r>
              <a:rPr lang="en-US" dirty="0"/>
              <a:t> sitios web </a:t>
            </a:r>
            <a:r>
              <a:rPr lang="en-US" dirty="0" err="1"/>
              <a:t>oficiales</a:t>
            </a:r>
            <a:r>
              <a:rPr lang="en-US" dirty="0"/>
              <a:t> de Bolivia e </a:t>
            </a:r>
            <a:r>
              <a:rPr lang="en-US" dirty="0" err="1"/>
              <a:t>internacionales</a:t>
            </a:r>
            <a:r>
              <a:rPr lang="en-US" dirty="0"/>
              <a:t>, de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sistematización</a:t>
            </a:r>
            <a:r>
              <a:rPr lang="en-US" dirty="0"/>
              <a:t> y </a:t>
            </a:r>
            <a:r>
              <a:rPr lang="en-US" dirty="0" err="1"/>
              <a:t>recolección</a:t>
            </a:r>
            <a:r>
              <a:rPr lang="en-US" dirty="0"/>
              <a:t>. </a:t>
            </a:r>
          </a:p>
          <a:p>
            <a:pPr lvl="2"/>
            <a:r>
              <a:rPr lang="en-US" dirty="0"/>
              <a:t>Se </a:t>
            </a:r>
            <a:r>
              <a:rPr lang="en-US" dirty="0" err="1"/>
              <a:t>asignará</a:t>
            </a:r>
            <a:r>
              <a:rPr lang="en-US" dirty="0"/>
              <a:t> </a:t>
            </a:r>
            <a:r>
              <a:rPr lang="en-US" dirty="0" err="1"/>
              <a:t>temáticas</a:t>
            </a:r>
            <a:r>
              <a:rPr lang="en-US" dirty="0"/>
              <a:t> o sitios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oficiales</a:t>
            </a:r>
            <a:r>
              <a:rPr lang="en-US" dirty="0"/>
              <a:t> a </a:t>
            </a:r>
            <a:r>
              <a:rPr lang="en-US" dirty="0" err="1"/>
              <a:t>cada</a:t>
            </a:r>
            <a:r>
              <a:rPr lang="en-US" dirty="0"/>
              <a:t> persona de la </a:t>
            </a:r>
            <a:r>
              <a:rPr lang="en-US" dirty="0" err="1"/>
              <a:t>unidad</a:t>
            </a:r>
            <a:r>
              <a:rPr lang="en-US" dirty="0"/>
              <a:t> de </a:t>
            </a:r>
            <a:r>
              <a:rPr lang="en-US" dirty="0" err="1"/>
              <a:t>investigación</a:t>
            </a:r>
            <a:r>
              <a:rPr lang="en-US" dirty="0"/>
              <a:t>.</a:t>
            </a:r>
          </a:p>
          <a:p>
            <a:pPr marL="685800" lvl="2">
              <a:spcBef>
                <a:spcPts val="1000"/>
              </a:spcBef>
            </a:pPr>
            <a:r>
              <a:rPr lang="en-US" sz="1600" b="1" dirty="0" err="1">
                <a:solidFill>
                  <a:schemeClr val="accent1"/>
                </a:solidFill>
              </a:rPr>
              <a:t>Consultas</a:t>
            </a:r>
            <a:r>
              <a:rPr lang="en-US" sz="1600" b="1" dirty="0">
                <a:solidFill>
                  <a:schemeClr val="accent1"/>
                </a:solidFill>
              </a:rPr>
              <a:t> </a:t>
            </a:r>
            <a:r>
              <a:rPr lang="en-US" sz="1600" b="1" dirty="0" err="1">
                <a:solidFill>
                  <a:schemeClr val="accent1"/>
                </a:solidFill>
              </a:rPr>
              <a:t>complejas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1600" dirty="0" err="1"/>
              <a:t>Información</a:t>
            </a:r>
            <a:r>
              <a:rPr lang="en-US" sz="1600" dirty="0"/>
              <a:t> no disponible </a:t>
            </a:r>
            <a:r>
              <a:rPr lang="en-US" sz="1600" dirty="0" err="1"/>
              <a:t>en</a:t>
            </a:r>
            <a:r>
              <a:rPr lang="en-US" sz="1600" dirty="0"/>
              <a:t> sitios web </a:t>
            </a:r>
            <a:r>
              <a:rPr lang="en-US" sz="1600" dirty="0" err="1"/>
              <a:t>oficiales</a:t>
            </a:r>
            <a:r>
              <a:rPr lang="en-US" sz="1600" dirty="0"/>
              <a:t> de Bolivia e </a:t>
            </a:r>
            <a:r>
              <a:rPr lang="en-US" sz="1600" dirty="0" err="1"/>
              <a:t>internacionales</a:t>
            </a:r>
            <a:r>
              <a:rPr lang="en-US" sz="1600" dirty="0"/>
              <a:t>, </a:t>
            </a:r>
            <a:r>
              <a:rPr lang="en-US" sz="1600" dirty="0" err="1"/>
              <a:t>pero</a:t>
            </a:r>
            <a:r>
              <a:rPr lang="en-US" sz="1600" dirty="0"/>
              <a:t> que se </a:t>
            </a:r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procesar</a:t>
            </a:r>
            <a:r>
              <a:rPr lang="en-US" sz="1600" dirty="0"/>
              <a:t> a </a:t>
            </a:r>
            <a:r>
              <a:rPr lang="en-US" sz="1600" dirty="0" err="1"/>
              <a:t>solicitud</a:t>
            </a:r>
            <a:r>
              <a:rPr lang="en-US" sz="1600" dirty="0"/>
              <a:t>. Por </a:t>
            </a:r>
            <a:r>
              <a:rPr lang="en-US" sz="1600" dirty="0" err="1"/>
              <a:t>ejemplo</a:t>
            </a:r>
            <a:r>
              <a:rPr lang="en-US" sz="1600" dirty="0"/>
              <a:t>: Tasa de </a:t>
            </a:r>
            <a:r>
              <a:rPr lang="en-US" sz="1600" dirty="0" err="1"/>
              <a:t>subocupación</a:t>
            </a:r>
            <a:r>
              <a:rPr lang="en-US" sz="1600" dirty="0"/>
              <a:t> para un </a:t>
            </a:r>
            <a:r>
              <a:rPr lang="en-US" sz="1600" dirty="0" err="1"/>
              <a:t>segemento</a:t>
            </a:r>
            <a:r>
              <a:rPr lang="en-US" sz="1600" dirty="0"/>
              <a:t> </a:t>
            </a:r>
            <a:r>
              <a:rPr lang="en-US" sz="1600" dirty="0" err="1"/>
              <a:t>poblacional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específico</a:t>
            </a:r>
            <a:r>
              <a:rPr lang="en-US" sz="1600" dirty="0"/>
              <a:t>.</a:t>
            </a:r>
          </a:p>
          <a:p>
            <a:pPr marL="1143000" lvl="3">
              <a:spcBef>
                <a:spcPts val="1000"/>
              </a:spcBef>
            </a:pPr>
            <a:r>
              <a:rPr lang="en-US" sz="1400" dirty="0" err="1"/>
              <a:t>Dependiendo</a:t>
            </a:r>
            <a:r>
              <a:rPr lang="en-US" sz="1400" dirty="0"/>
              <a:t> del </a:t>
            </a:r>
            <a:r>
              <a:rPr lang="en-US" sz="1400" dirty="0" err="1"/>
              <a:t>área</a:t>
            </a:r>
            <a:r>
              <a:rPr lang="en-US" sz="1400" dirty="0"/>
              <a:t> </a:t>
            </a:r>
            <a:r>
              <a:rPr lang="en-US" sz="1400" dirty="0" err="1"/>
              <a:t>temática</a:t>
            </a:r>
            <a:r>
              <a:rPr lang="en-US" sz="1400" dirty="0"/>
              <a:t>, se </a:t>
            </a:r>
            <a:r>
              <a:rPr lang="en-US" sz="1400" dirty="0" err="1"/>
              <a:t>asignará</a:t>
            </a:r>
            <a:r>
              <a:rPr lang="en-US" sz="1400" dirty="0"/>
              <a:t> a un </a:t>
            </a:r>
            <a:r>
              <a:rPr lang="en-US" sz="1400" dirty="0" err="1"/>
              <a:t>investigador</a:t>
            </a:r>
            <a:r>
              <a:rPr lang="en-US" sz="1400" dirty="0"/>
              <a:t> de Fundación Aru para </a:t>
            </a:r>
            <a:r>
              <a:rPr lang="en-US" sz="1400" dirty="0" err="1"/>
              <a:t>atenderla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un </a:t>
            </a:r>
            <a:r>
              <a:rPr lang="en-US" sz="1400" dirty="0" err="1"/>
              <a:t>periodo</a:t>
            </a:r>
            <a:r>
              <a:rPr lang="en-US" sz="1400" dirty="0"/>
              <a:t> de </a:t>
            </a:r>
            <a:r>
              <a:rPr lang="en-US" sz="1400" dirty="0" err="1"/>
              <a:t>tiempo</a:t>
            </a:r>
            <a:r>
              <a:rPr lang="en-US" sz="1400" dirty="0"/>
              <a:t> </a:t>
            </a:r>
            <a:r>
              <a:rPr lang="en-US" sz="1400" dirty="0" err="1"/>
              <a:t>definido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función</a:t>
            </a:r>
            <a:r>
              <a:rPr lang="en-US" sz="1400" dirty="0"/>
              <a:t> a la </a:t>
            </a:r>
            <a:r>
              <a:rPr lang="en-US" sz="1400" dirty="0" err="1"/>
              <a:t>complejidad</a:t>
            </a:r>
            <a:r>
              <a:rPr lang="en-US" sz="14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4349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478B-0FA8-621B-93AA-9AB0EE5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Organización de la base de </a:t>
            </a:r>
            <a:r>
              <a:rPr lang="en-US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5D0C-E657-DEBE-056B-EA709E40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desagregaciones</a:t>
            </a:r>
            <a:r>
              <a:rPr lang="en-US" dirty="0"/>
              <a:t> </a:t>
            </a:r>
            <a:r>
              <a:rPr lang="en-US" dirty="0" err="1"/>
              <a:t>propuestas</a:t>
            </a:r>
            <a:r>
              <a:rPr lang="en-US" dirty="0"/>
              <a:t> son las </a:t>
            </a:r>
            <a:r>
              <a:rPr lang="en-US" dirty="0" err="1"/>
              <a:t>siguientes</a:t>
            </a:r>
            <a:r>
              <a:rPr lang="en-US" dirty="0"/>
              <a:t>: </a:t>
            </a:r>
          </a:p>
          <a:p>
            <a:r>
              <a:rPr lang="en-US" sz="2000" dirty="0" err="1"/>
              <a:t>Categoría</a:t>
            </a:r>
            <a:r>
              <a:rPr lang="en-US" sz="2000" dirty="0"/>
              <a:t> (Social (</a:t>
            </a:r>
            <a:r>
              <a:rPr lang="en-US" sz="2000" dirty="0" err="1">
                <a:solidFill>
                  <a:srgbClr val="FF0000"/>
                </a:solidFill>
              </a:rPr>
              <a:t>Demografía</a:t>
            </a:r>
            <a:r>
              <a:rPr lang="en-US" sz="2000" dirty="0"/>
              <a:t>), </a:t>
            </a:r>
            <a:r>
              <a:rPr lang="en-US" sz="2000" dirty="0" err="1"/>
              <a:t>Económica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FF0000"/>
                </a:solidFill>
              </a:rPr>
              <a:t>Fiscal</a:t>
            </a:r>
            <a:r>
              <a:rPr lang="en-US" sz="2000" dirty="0"/>
              <a:t>) , Ambiental, Política, </a:t>
            </a:r>
            <a:r>
              <a:rPr lang="en-US" sz="2000" dirty="0" err="1">
                <a:solidFill>
                  <a:srgbClr val="FF0000"/>
                </a:solidFill>
              </a:rPr>
              <a:t>Coyuntura</a:t>
            </a:r>
            <a:r>
              <a:rPr lang="en-US" sz="2000" dirty="0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 err="1"/>
              <a:t>Tema</a:t>
            </a:r>
            <a:r>
              <a:rPr lang="en-US" sz="2000" dirty="0"/>
              <a:t> (e.g.  </a:t>
            </a:r>
            <a:r>
              <a:rPr lang="en-US" sz="2000" dirty="0" err="1"/>
              <a:t>Pobreza</a:t>
            </a:r>
            <a:r>
              <a:rPr lang="en-US" sz="2000" dirty="0"/>
              <a:t>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 err="1"/>
              <a:t>Indicador</a:t>
            </a:r>
            <a:r>
              <a:rPr lang="en-US" sz="1800" dirty="0"/>
              <a:t> (e.g. FGT 0)</a:t>
            </a:r>
          </a:p>
          <a:p>
            <a:pPr lvl="3"/>
            <a:r>
              <a:rPr lang="en-US" sz="1800" dirty="0" err="1"/>
              <a:t>Desagregaciones</a:t>
            </a:r>
            <a:r>
              <a:rPr lang="en-US" sz="1800" dirty="0"/>
              <a:t> (e.g. Nacional, </a:t>
            </a:r>
            <a:r>
              <a:rPr lang="en-US" sz="1800" dirty="0" err="1"/>
              <a:t>urbana</a:t>
            </a:r>
            <a:r>
              <a:rPr lang="en-US" sz="1800" dirty="0"/>
              <a:t>, rural, </a:t>
            </a:r>
            <a:r>
              <a:rPr lang="en-US" sz="1800" dirty="0" err="1"/>
              <a:t>línea</a:t>
            </a:r>
            <a:r>
              <a:rPr lang="en-US" sz="1800" dirty="0"/>
              <a:t> de </a:t>
            </a:r>
            <a:r>
              <a:rPr lang="en-US" sz="1800" dirty="0" err="1"/>
              <a:t>pobreza</a:t>
            </a:r>
            <a:r>
              <a:rPr lang="en-US" sz="1800" dirty="0"/>
              <a:t>, </a:t>
            </a:r>
            <a:r>
              <a:rPr lang="en-US" sz="1800" dirty="0" err="1"/>
              <a:t>depto</a:t>
            </a:r>
            <a:r>
              <a:rPr lang="en-US" sz="1800" dirty="0"/>
              <a:t>)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en-US" sz="1800" dirty="0" err="1"/>
              <a:t>Años</a:t>
            </a:r>
            <a:r>
              <a:rPr lang="en-US" sz="1800" dirty="0"/>
              <a:t> </a:t>
            </a:r>
            <a:r>
              <a:rPr lang="en-US" sz="1800" dirty="0" err="1"/>
              <a:t>disponibles</a:t>
            </a:r>
            <a:r>
              <a:rPr lang="en-US" sz="1800" dirty="0"/>
              <a:t> (e.g. 2016-2022)</a:t>
            </a:r>
          </a:p>
          <a:p>
            <a:pPr lvl="5">
              <a:buFont typeface="Wingdings" panose="020B0604020202020204" pitchFamily="34" charset="0"/>
              <a:buChar char="§"/>
            </a:pPr>
            <a:r>
              <a:rPr lang="en-US" dirty="0"/>
              <a:t>Fuente (e.g. INE, UDAPE)</a:t>
            </a:r>
          </a:p>
        </p:txBody>
      </p:sp>
    </p:spTree>
    <p:extLst>
      <p:ext uri="{BB962C8B-B14F-4D97-AF65-F5344CB8AC3E}">
        <p14:creationId xmlns:p14="http://schemas.microsoft.com/office/powerpoint/2010/main" val="369637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DC07-45EE-6A81-EA0D-2F77764B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9256911" cy="1073825"/>
          </a:xfrm>
        </p:spPr>
        <p:txBody>
          <a:bodyPr/>
          <a:lstStyle/>
          <a:p>
            <a:r>
              <a:rPr lang="en-US"/>
              <a:t>Organización de la base de </a:t>
            </a:r>
            <a:r>
              <a:rPr lang="en-US" err="1"/>
              <a:t>datos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7E77BA-EF3C-865A-DFC6-F88579887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570499"/>
              </p:ext>
            </p:extLst>
          </p:nvPr>
        </p:nvGraphicFramePr>
        <p:xfrm>
          <a:off x="2037537" y="2348515"/>
          <a:ext cx="8301205" cy="31856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1229">
                  <a:extLst>
                    <a:ext uri="{9D8B030D-6E8A-4147-A177-3AD203B41FA5}">
                      <a16:colId xmlns:a16="http://schemas.microsoft.com/office/drawing/2014/main" val="2535517727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3570843651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759985236"/>
                    </a:ext>
                  </a:extLst>
                </a:gridCol>
                <a:gridCol w="1484884">
                  <a:extLst>
                    <a:ext uri="{9D8B030D-6E8A-4147-A177-3AD203B41FA5}">
                      <a16:colId xmlns:a16="http://schemas.microsoft.com/office/drawing/2014/main" val="267848788"/>
                    </a:ext>
                  </a:extLst>
                </a:gridCol>
                <a:gridCol w="989922">
                  <a:extLst>
                    <a:ext uri="{9D8B030D-6E8A-4147-A177-3AD203B41FA5}">
                      <a16:colId xmlns:a16="http://schemas.microsoft.com/office/drawing/2014/main" val="3442710355"/>
                    </a:ext>
                  </a:extLst>
                </a:gridCol>
                <a:gridCol w="820221">
                  <a:extLst>
                    <a:ext uri="{9D8B030D-6E8A-4147-A177-3AD203B41FA5}">
                      <a16:colId xmlns:a16="http://schemas.microsoft.com/office/drawing/2014/main" val="243869422"/>
                    </a:ext>
                  </a:extLst>
                </a:gridCol>
                <a:gridCol w="721229">
                  <a:extLst>
                    <a:ext uri="{9D8B030D-6E8A-4147-A177-3AD203B41FA5}">
                      <a16:colId xmlns:a16="http://schemas.microsoft.com/office/drawing/2014/main" val="2344120202"/>
                    </a:ext>
                  </a:extLst>
                </a:gridCol>
                <a:gridCol w="1103056">
                  <a:extLst>
                    <a:ext uri="{9D8B030D-6E8A-4147-A177-3AD203B41FA5}">
                      <a16:colId xmlns:a16="http://schemas.microsoft.com/office/drawing/2014/main" val="730596673"/>
                    </a:ext>
                  </a:extLst>
                </a:gridCol>
                <a:gridCol w="1018206">
                  <a:extLst>
                    <a:ext uri="{9D8B030D-6E8A-4147-A177-3AD203B41FA5}">
                      <a16:colId xmlns:a16="http://schemas.microsoft.com/office/drawing/2014/main" val="2841328083"/>
                    </a:ext>
                  </a:extLst>
                </a:gridCol>
              </a:tblGrid>
              <a:tr h="6062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Categoría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Tema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Indicador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Desagregaciones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Periodo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disponible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Frecuencia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Fuente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Ficha</a:t>
                      </a:r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300" b="1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metodológica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439936"/>
                  </a:ext>
                </a:extLst>
              </a:tr>
              <a:tr h="10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Pobreza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FGT-0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 Nacional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Área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(Urbana, Rural)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 Línea de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Pobreza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Moderada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, extrema)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 Departamento</a:t>
                      </a:r>
                    </a:p>
                    <a:p>
                      <a:pPr lvl="0" algn="ctr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2016-2022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Para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periodos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anteriores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se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tiene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otra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línea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de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pobreza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573854"/>
                  </a:ext>
                </a:extLst>
              </a:tr>
              <a:tr h="1066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Pobreza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FGT-1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1. Nacional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2. Zona (Urbana, Rural)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 Línea de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Pobreza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Moderada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, extrema)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2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 Departamento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2016-2022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Anual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Para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periodos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anteriores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se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tiene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otra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línea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de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pobreza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03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64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23D4-524B-CE82-720A-2E3C9BC9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Aspectos</a:t>
            </a:r>
            <a:r>
              <a:rPr lang="en-US"/>
              <a:t> </a:t>
            </a:r>
            <a:r>
              <a:rPr lang="en-US" err="1"/>
              <a:t>técnicos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2347-87E2-8B68-0ABD-0030E9B87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73" y="2719285"/>
            <a:ext cx="3984554" cy="31399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BO" b="1"/>
              <a:t>Arquitectura: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-BO" b="1"/>
              <a:t>MVC enfocado a Objetos </a:t>
            </a:r>
          </a:p>
          <a:p>
            <a:endParaRPr lang="es-BO" b="1"/>
          </a:p>
          <a:p>
            <a:endParaRPr lang="es-BO" b="1"/>
          </a:p>
          <a:p>
            <a:endParaRPr lang="es-BO" b="1"/>
          </a:p>
          <a:p>
            <a:r>
              <a:rPr lang="es-BO" b="1"/>
              <a:t>Metodología de desarrollo</a:t>
            </a:r>
            <a:endParaRPr lang="es-BO"/>
          </a:p>
          <a:p>
            <a:pPr lvl="1">
              <a:buFont typeface="Courier New" panose="020B0604020202020204" pitchFamily="34" charset="0"/>
              <a:buChar char="o"/>
            </a:pPr>
            <a:r>
              <a:rPr lang="es-BO" b="1"/>
              <a:t>Metodología ágil SCRUM</a:t>
            </a:r>
            <a:endParaRPr lang="es-BO" b="1" err="1"/>
          </a:p>
        </p:txBody>
      </p:sp>
      <p:pic>
        <p:nvPicPr>
          <p:cNvPr id="5" name="Imagen 4" descr="2 MVC - PDDM-iOS">
            <a:extLst>
              <a:ext uri="{FF2B5EF4-FFF2-40B4-BE49-F238E27FC236}">
                <a16:creationId xmlns:a16="http://schemas.microsoft.com/office/drawing/2014/main" id="{781D3AF7-B5BB-F736-DCAE-460B5AC7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46" y="1954673"/>
            <a:ext cx="4498345" cy="2340872"/>
          </a:xfrm>
          <a:prstGeom prst="rect">
            <a:avLst/>
          </a:prstGeom>
        </p:spPr>
      </p:pic>
      <p:pic>
        <p:nvPicPr>
          <p:cNvPr id="6" name="Imagen 5" descr="Marco Scrum:¿Cómo gestionar trabajo y proyectos complejos?">
            <a:extLst>
              <a:ext uri="{FF2B5EF4-FFF2-40B4-BE49-F238E27FC236}">
                <a16:creationId xmlns:a16="http://schemas.microsoft.com/office/drawing/2014/main" id="{D59F0936-7AC1-E50C-26C4-2846C1FAF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789" b="16740"/>
          <a:stretch/>
        </p:blipFill>
        <p:spPr>
          <a:xfrm>
            <a:off x="6537928" y="4418655"/>
            <a:ext cx="3464009" cy="133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1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B23D4-524B-CE82-720A-2E3C9BC9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BO" b="1" kern="1200" cap="all" spc="500" baseline="0">
                <a:latin typeface="+mj-lt"/>
                <a:ea typeface="+mj-ea"/>
                <a:cs typeface="+mj-cs"/>
              </a:rPr>
              <a:t>Aspectos técnicos</a:t>
            </a:r>
            <a:endParaRPr lang="es-BO" b="1" kern="1200" cap="all" spc="500" baseline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DE8F9DA-4F8C-4B65-E067-A1130AF77BD9}"/>
              </a:ext>
            </a:extLst>
          </p:cNvPr>
          <p:cNvSpPr txBox="1"/>
          <p:nvPr/>
        </p:nvSpPr>
        <p:spPr>
          <a:xfrm>
            <a:off x="914400" y="2890881"/>
            <a:ext cx="3184633" cy="30527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BO" sz="1500" dirty="0"/>
              <a:t>Software</a:t>
            </a:r>
          </a:p>
          <a:p>
            <a:pPr marL="742950" lvl="1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BO" sz="1500" dirty="0"/>
              <a:t>Pendiente a selección </a:t>
            </a:r>
          </a:p>
          <a:p>
            <a:pPr marL="514350" lvl="1">
              <a:lnSpc>
                <a:spcPct val="110000"/>
              </a:lnSpc>
              <a:spcBef>
                <a:spcPts val="500"/>
              </a:spcBef>
            </a:pPr>
            <a:endParaRPr lang="es-BO" sz="1500"/>
          </a:p>
          <a:p>
            <a:pPr marL="28575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BO" sz="1500" dirty="0"/>
              <a:t>Tecnología a implementar</a:t>
            </a:r>
          </a:p>
          <a:p>
            <a:pPr marL="742950" lvl="1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s-BO" sz="1500" dirty="0"/>
              <a:t>Servicios </a:t>
            </a:r>
            <a:r>
              <a:rPr lang="es-BO" sz="1500" dirty="0" err="1"/>
              <a:t>Rest</a:t>
            </a:r>
            <a:r>
              <a:rPr lang="es-BO" sz="1500" dirty="0"/>
              <a:t> </a:t>
            </a:r>
            <a:r>
              <a:rPr lang="es-BO" sz="1500" dirty="0" err="1"/>
              <a:t>Serverless</a:t>
            </a:r>
            <a:endParaRPr lang="es-BO" sz="1500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A756998A-EF7B-E966-7357-CA9F44CB9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" t="7716" r="1415" b="1603"/>
          <a:stretch/>
        </p:blipFill>
        <p:spPr>
          <a:xfrm>
            <a:off x="4275872" y="1847796"/>
            <a:ext cx="6229854" cy="283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1607C-7B45-6B8D-AC2D-7CA0E41D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290" y="1390081"/>
            <a:ext cx="2595761" cy="2235875"/>
          </a:xfrm>
        </p:spPr>
        <p:txBody>
          <a:bodyPr>
            <a:normAutofit fontScale="90000"/>
          </a:bodyPr>
          <a:lstStyle/>
          <a:p>
            <a:r>
              <a:rPr lang="es-ES"/>
              <a:t>Modelo ENTIDAD RELACION DE LA BASE DE DATOS</a:t>
            </a:r>
          </a:p>
        </p:txBody>
      </p:sp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89C7D5FF-61CF-D57D-5E1F-EF678009F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7548" y="974211"/>
            <a:ext cx="7935534" cy="4917399"/>
          </a:xfrm>
        </p:spPr>
      </p:pic>
    </p:spTree>
    <p:extLst>
      <p:ext uri="{BB962C8B-B14F-4D97-AF65-F5344CB8AC3E}">
        <p14:creationId xmlns:p14="http://schemas.microsoft.com/office/powerpoint/2010/main" val="206076745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7"/>
      </a:lt2>
      <a:accent1>
        <a:srgbClr val="EE6E80"/>
      </a:accent1>
      <a:accent2>
        <a:srgbClr val="EB4EA5"/>
      </a:accent2>
      <a:accent3>
        <a:srgbClr val="EE6EEB"/>
      </a:accent3>
      <a:accent4>
        <a:srgbClr val="AD4EEB"/>
      </a:accent4>
      <a:accent5>
        <a:srgbClr val="876EEE"/>
      </a:accent5>
      <a:accent6>
        <a:srgbClr val="4E71EB"/>
      </a:accent6>
      <a:hlink>
        <a:srgbClr val="568E86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70667CB0214347AA915663A9270BF0" ma:contentTypeVersion="11" ma:contentTypeDescription="Crear nuevo documento." ma:contentTypeScope="" ma:versionID="7e07f15b6cf2b3a361c4cd5c3ed84b91">
  <xsd:schema xmlns:xsd="http://www.w3.org/2001/XMLSchema" xmlns:xs="http://www.w3.org/2001/XMLSchema" xmlns:p="http://schemas.microsoft.com/office/2006/metadata/properties" xmlns:ns2="c8e2f0e5-2dba-4804-a61c-0ba3c85e011c" xmlns:ns3="c3c4d0b1-97a5-4c7a-83da-bd4d01612879" targetNamespace="http://schemas.microsoft.com/office/2006/metadata/properties" ma:root="true" ma:fieldsID="eb46b1454bb6c964a35da3691a507151" ns2:_="" ns3:_="">
    <xsd:import namespace="c8e2f0e5-2dba-4804-a61c-0ba3c85e011c"/>
    <xsd:import namespace="c3c4d0b1-97a5-4c7a-83da-bd4d016128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2f0e5-2dba-4804-a61c-0ba3c85e01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d8f6c956-6072-4298-b187-5efa8ade66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4d0b1-97a5-4c7a-83da-bd4d0161287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3c197c9-e107-4c78-9deb-bfecd43bfb0e}" ma:internalName="TaxCatchAll" ma:showField="CatchAllData" ma:web="c3c4d0b1-97a5-4c7a-83da-bd4d016128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8e2f0e5-2dba-4804-a61c-0ba3c85e011c">
      <Terms xmlns="http://schemas.microsoft.com/office/infopath/2007/PartnerControls"/>
    </lcf76f155ced4ddcb4097134ff3c332f>
    <TaxCatchAll xmlns="c3c4d0b1-97a5-4c7a-83da-bd4d01612879" xsi:nil="true"/>
  </documentManagement>
</p:properties>
</file>

<file path=customXml/itemProps1.xml><?xml version="1.0" encoding="utf-8"?>
<ds:datastoreItem xmlns:ds="http://schemas.openxmlformats.org/officeDocument/2006/customXml" ds:itemID="{B7C85CEB-62CB-4CD4-BC24-8E51C3D04266}">
  <ds:schemaRefs>
    <ds:schemaRef ds:uri="c3c4d0b1-97a5-4c7a-83da-bd4d01612879"/>
    <ds:schemaRef ds:uri="c8e2f0e5-2dba-4804-a61c-0ba3c85e01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6B46F2-4946-4B70-8EF4-939F4DEDA4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1881CE-2685-4981-832D-756A877D7968}">
  <ds:schemaRefs>
    <ds:schemaRef ds:uri="c3c4d0b1-97a5-4c7a-83da-bd4d01612879"/>
    <ds:schemaRef ds:uri="c8e2f0e5-2dba-4804-a61c-0ba3c85e011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Panorámica</PresentationFormat>
  <Paragraphs>93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LimelightVTI</vt:lpstr>
      <vt:lpstr>Servicio de Consulta de Datos Jacha-Aru</vt:lpstr>
      <vt:lpstr>Antecedentes</vt:lpstr>
      <vt:lpstr>POblación objetivo</vt:lpstr>
      <vt:lpstr>Sistema de consultas</vt:lpstr>
      <vt:lpstr>Organización de la base de datos</vt:lpstr>
      <vt:lpstr>Organización de la base de datos</vt:lpstr>
      <vt:lpstr>Aspectos técnicos</vt:lpstr>
      <vt:lpstr>Aspectos técnicos</vt:lpstr>
      <vt:lpstr>Modelo ENTIDAD RELACION DE LA BASE DE DATOS</vt:lpstr>
      <vt:lpstr>Modelo de Base de datos</vt:lpstr>
      <vt:lpstr>Ejemplos de landing page</vt:lpstr>
      <vt:lpstr>Plan de trabajo y/o pasos futuros</vt:lpstr>
      <vt:lpstr>Diseño de la página web</vt:lpstr>
      <vt:lpstr>Diseño de la página web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Gilmar Enrique Belzu Rodriguez</cp:lastModifiedBy>
  <cp:revision>8</cp:revision>
  <dcterms:created xsi:type="dcterms:W3CDTF">2024-03-22T14:40:37Z</dcterms:created>
  <dcterms:modified xsi:type="dcterms:W3CDTF">2025-02-13T18:23:00Z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0x0101000170667CB0214347AA915663A9270BF0</vt:lpwstr>
  </property>
  <property fmtid="{D5CDD505-2E9C-101B-9397-08002B2CF9AE}" pid="3" name="MediaServiceImageTags">
    <vt:lpwstr/>
  </property>
</Properties>
</file>