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8" r:id="rId6"/>
    <p:sldId id="257" r:id="rId7"/>
    <p:sldId id="258" r:id="rId8"/>
    <p:sldId id="260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Kolibár" initials="DK" lastIdx="1" clrIdx="0">
    <p:extLst>
      <p:ext uri="{19B8F6BF-5375-455C-9EA6-DF929625EA0E}">
        <p15:presenceInfo xmlns:p15="http://schemas.microsoft.com/office/powerpoint/2012/main" userId="faedfb212de75b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D2B56-C446-41B8-A2C1-B4B042F14ECC}" v="1" dt="2022-04-19T14:31:35.670"/>
    <p1510:client id="{A8EBFBB7-ABDA-46F0-8512-AEC5D5E579E0}" v="20" dt="2022-04-06T18:55:24.412"/>
    <p1510:client id="{D17469C1-68DC-4639-AB29-47A9495511E3}" v="382" dt="2022-04-19T08:36:19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olibár" userId="S::daniel.kolibar@student.tuke.sk::785e76d6-3000-43db-8ce4-e71e6e9a432b" providerId="AD" clId="Web-{A8EBFBB7-ABDA-46F0-8512-AEC5D5E579E0}"/>
    <pc:docChg chg="addSld delSld modSld">
      <pc:chgData name="Daniel Kolibár" userId="S::daniel.kolibar@student.tuke.sk::785e76d6-3000-43db-8ce4-e71e6e9a432b" providerId="AD" clId="Web-{A8EBFBB7-ABDA-46F0-8512-AEC5D5E579E0}" dt="2022-04-06T18:55:24.412" v="18"/>
      <pc:docMkLst>
        <pc:docMk/>
      </pc:docMkLst>
      <pc:sldChg chg="new del">
        <pc:chgData name="Daniel Kolibár" userId="S::daniel.kolibar@student.tuke.sk::785e76d6-3000-43db-8ce4-e71e6e9a432b" providerId="AD" clId="Web-{A8EBFBB7-ABDA-46F0-8512-AEC5D5E579E0}" dt="2022-04-06T18:54:50.005" v="1"/>
        <pc:sldMkLst>
          <pc:docMk/>
          <pc:sldMk cId="104508364" sldId="258"/>
        </pc:sldMkLst>
      </pc:sldChg>
      <pc:sldChg chg="addSp delSp modSp add replId">
        <pc:chgData name="Daniel Kolibár" userId="S::daniel.kolibar@student.tuke.sk::785e76d6-3000-43db-8ce4-e71e6e9a432b" providerId="AD" clId="Web-{A8EBFBB7-ABDA-46F0-8512-AEC5D5E579E0}" dt="2022-04-06T18:55:24.412" v="18"/>
        <pc:sldMkLst>
          <pc:docMk/>
          <pc:sldMk cId="4155003503" sldId="258"/>
        </pc:sldMkLst>
        <pc:spChg chg="mod">
          <ac:chgData name="Daniel Kolibár" userId="S::daniel.kolibar@student.tuke.sk::785e76d6-3000-43db-8ce4-e71e6e9a432b" providerId="AD" clId="Web-{A8EBFBB7-ABDA-46F0-8512-AEC5D5E579E0}" dt="2022-04-06T18:55:12.725" v="14" actId="20577"/>
          <ac:spMkLst>
            <pc:docMk/>
            <pc:sldMk cId="4155003503" sldId="258"/>
            <ac:spMk id="2" creationId="{69078423-8A6A-4C0E-900C-42D3FC347EB4}"/>
          </ac:spMkLst>
        </pc:spChg>
        <pc:spChg chg="del">
          <ac:chgData name="Daniel Kolibár" userId="S::daniel.kolibar@student.tuke.sk::785e76d6-3000-43db-8ce4-e71e6e9a432b" providerId="AD" clId="Web-{A8EBFBB7-ABDA-46F0-8512-AEC5D5E579E0}" dt="2022-04-06T18:55:16.725" v="15"/>
          <ac:spMkLst>
            <pc:docMk/>
            <pc:sldMk cId="4155003503" sldId="258"/>
            <ac:spMk id="3" creationId="{664A6E30-A140-4BE4-8870-22382EF77252}"/>
          </ac:spMkLst>
        </pc:spChg>
        <pc:spChg chg="add del mod">
          <ac:chgData name="Daniel Kolibár" userId="S::daniel.kolibar@student.tuke.sk::785e76d6-3000-43db-8ce4-e71e6e9a432b" providerId="AD" clId="Web-{A8EBFBB7-ABDA-46F0-8512-AEC5D5E579E0}" dt="2022-04-06T18:55:21.522" v="17"/>
          <ac:spMkLst>
            <pc:docMk/>
            <pc:sldMk cId="4155003503" sldId="258"/>
            <ac:spMk id="6" creationId="{CAA77EC4-5C59-F98B-C237-4A97B81269B9}"/>
          </ac:spMkLst>
        </pc:spChg>
        <pc:spChg chg="add mod">
          <ac:chgData name="Daniel Kolibár" userId="S::daniel.kolibar@student.tuke.sk::785e76d6-3000-43db-8ce4-e71e6e9a432b" providerId="AD" clId="Web-{A8EBFBB7-ABDA-46F0-8512-AEC5D5E579E0}" dt="2022-04-06T18:55:24.412" v="18"/>
          <ac:spMkLst>
            <pc:docMk/>
            <pc:sldMk cId="4155003503" sldId="258"/>
            <ac:spMk id="11" creationId="{F572EA7A-AA04-FC9C-D8B4-9E981DCE2458}"/>
          </ac:spMkLst>
        </pc:spChg>
        <pc:picChg chg="del">
          <ac:chgData name="Daniel Kolibár" userId="S::daniel.kolibar@student.tuke.sk::785e76d6-3000-43db-8ce4-e71e6e9a432b" providerId="AD" clId="Web-{A8EBFBB7-ABDA-46F0-8512-AEC5D5E579E0}" dt="2022-04-06T18:55:16.990" v="16"/>
          <ac:picMkLst>
            <pc:docMk/>
            <pc:sldMk cId="4155003503" sldId="258"/>
            <ac:picMk id="5" creationId="{2E96DFB5-E4E9-4906-B4DB-FAD52EF8AE2B}"/>
          </ac:picMkLst>
        </pc:picChg>
        <pc:picChg chg="add del mod ord">
          <ac:chgData name="Daniel Kolibár" userId="S::daniel.kolibar@student.tuke.sk::785e76d6-3000-43db-8ce4-e71e6e9a432b" providerId="AD" clId="Web-{A8EBFBB7-ABDA-46F0-8512-AEC5D5E579E0}" dt="2022-04-06T18:55:24.412" v="18"/>
          <ac:picMkLst>
            <pc:docMk/>
            <pc:sldMk cId="4155003503" sldId="258"/>
            <ac:picMk id="7" creationId="{A649F723-3698-638B-5E9B-1AE62B1DC394}"/>
          </ac:picMkLst>
        </pc:picChg>
      </pc:sldChg>
    </pc:docChg>
  </pc:docChgLst>
  <pc:docChgLst>
    <pc:chgData name="Daniel Kolibár" userId="S::daniel.kolibar@student.tuke.sk::785e76d6-3000-43db-8ce4-e71e6e9a432b" providerId="AD" clId="Web-{304D2B56-C446-41B8-A2C1-B4B042F14ECC}"/>
    <pc:docChg chg="">
      <pc:chgData name="Daniel Kolibár" userId="S::daniel.kolibar@student.tuke.sk::785e76d6-3000-43db-8ce4-e71e6e9a432b" providerId="AD" clId="Web-{304D2B56-C446-41B8-A2C1-B4B042F14ECC}" dt="2022-04-19T14:31:35.670" v="0"/>
      <pc:docMkLst>
        <pc:docMk/>
      </pc:docMkLst>
      <pc:sldChg chg="delCm">
        <pc:chgData name="Daniel Kolibár" userId="S::daniel.kolibar@student.tuke.sk::785e76d6-3000-43db-8ce4-e71e6e9a432b" providerId="AD" clId="Web-{304D2B56-C446-41B8-A2C1-B4B042F14ECC}" dt="2022-04-19T14:31:35.670" v="0"/>
        <pc:sldMkLst>
          <pc:docMk/>
          <pc:sldMk cId="1014727454" sldId="263"/>
        </pc:sldMkLst>
      </pc:sldChg>
    </pc:docChg>
  </pc:docChgLst>
  <pc:docChgLst>
    <pc:chgData name="Lukáš Mikolaj" userId="S::lukas.mikolaj@student.tuke.sk::6bc17d78-59ea-47b9-a03a-59a889d3883f" providerId="AD" clId="Web-{D17469C1-68DC-4639-AB29-47A9495511E3}"/>
    <pc:docChg chg="addSld delSld modSld">
      <pc:chgData name="Lukáš Mikolaj" userId="S::lukas.mikolaj@student.tuke.sk::6bc17d78-59ea-47b9-a03a-59a889d3883f" providerId="AD" clId="Web-{D17469C1-68DC-4639-AB29-47A9495511E3}" dt="2022-04-19T08:36:18.020" v="300" actId="20577"/>
      <pc:docMkLst>
        <pc:docMk/>
      </pc:docMkLst>
      <pc:sldChg chg="addSp delSp">
        <pc:chgData name="Lukáš Mikolaj" userId="S::lukas.mikolaj@student.tuke.sk::6bc17d78-59ea-47b9-a03a-59a889d3883f" providerId="AD" clId="Web-{D17469C1-68DC-4639-AB29-47A9495511E3}" dt="2022-04-19T07:18:51.471" v="6"/>
        <pc:sldMkLst>
          <pc:docMk/>
          <pc:sldMk cId="1014727454" sldId="263"/>
        </pc:sldMkLst>
        <pc:spChg chg="add del">
          <ac:chgData name="Lukáš Mikolaj" userId="S::lukas.mikolaj@student.tuke.sk::6bc17d78-59ea-47b9-a03a-59a889d3883f" providerId="AD" clId="Web-{D17469C1-68DC-4639-AB29-47A9495511E3}" dt="2022-04-19T07:18:51.471" v="6"/>
          <ac:spMkLst>
            <pc:docMk/>
            <pc:sldMk cId="1014727454" sldId="263"/>
            <ac:spMk id="4" creationId="{C07CFEDC-9876-E97A-3D96-352FB43D67EA}"/>
          </ac:spMkLst>
        </pc:spChg>
      </pc:sldChg>
      <pc:sldChg chg="new del">
        <pc:chgData name="Lukáš Mikolaj" userId="S::lukas.mikolaj@student.tuke.sk::6bc17d78-59ea-47b9-a03a-59a889d3883f" providerId="AD" clId="Web-{D17469C1-68DC-4639-AB29-47A9495511E3}" dt="2022-04-19T07:18:54.471" v="7"/>
        <pc:sldMkLst>
          <pc:docMk/>
          <pc:sldMk cId="896030236" sldId="265"/>
        </pc:sldMkLst>
      </pc:sldChg>
      <pc:sldChg chg="modSp add replId">
        <pc:chgData name="Lukáš Mikolaj" userId="S::lukas.mikolaj@student.tuke.sk::6bc17d78-59ea-47b9-a03a-59a889d3883f" providerId="AD" clId="Web-{D17469C1-68DC-4639-AB29-47A9495511E3}" dt="2022-04-19T07:19:52.099" v="12" actId="20577"/>
        <pc:sldMkLst>
          <pc:docMk/>
          <pc:sldMk cId="3714714648" sldId="265"/>
        </pc:sldMkLst>
        <pc:spChg chg="mod">
          <ac:chgData name="Lukáš Mikolaj" userId="S::lukas.mikolaj@student.tuke.sk::6bc17d78-59ea-47b9-a03a-59a889d3883f" providerId="AD" clId="Web-{D17469C1-68DC-4639-AB29-47A9495511E3}" dt="2022-04-19T07:19:48.115" v="11" actId="20577"/>
          <ac:spMkLst>
            <pc:docMk/>
            <pc:sldMk cId="3714714648" sldId="265"/>
            <ac:spMk id="2" creationId="{254FCF5C-1955-400E-BD97-D1715D8799F8}"/>
          </ac:spMkLst>
        </pc:spChg>
        <pc:spChg chg="mod">
          <ac:chgData name="Lukáš Mikolaj" userId="S::lukas.mikolaj@student.tuke.sk::6bc17d78-59ea-47b9-a03a-59a889d3883f" providerId="AD" clId="Web-{D17469C1-68DC-4639-AB29-47A9495511E3}" dt="2022-04-19T07:19:52.099" v="12" actId="20577"/>
          <ac:spMkLst>
            <pc:docMk/>
            <pc:sldMk cId="3714714648" sldId="265"/>
            <ac:spMk id="3" creationId="{E8DF1933-FADB-46F9-AAF9-9E89263467E8}"/>
          </ac:spMkLst>
        </pc:spChg>
      </pc:sldChg>
      <pc:sldChg chg="addSp delSp modSp add replId">
        <pc:chgData name="Lukáš Mikolaj" userId="S::lukas.mikolaj@student.tuke.sk::6bc17d78-59ea-47b9-a03a-59a889d3883f" providerId="AD" clId="Web-{D17469C1-68DC-4639-AB29-47A9495511E3}" dt="2022-04-19T08:33:22.126" v="161" actId="1076"/>
        <pc:sldMkLst>
          <pc:docMk/>
          <pc:sldMk cId="1011447781" sldId="266"/>
        </pc:sldMkLst>
        <pc:spChg chg="mod">
          <ac:chgData name="Lukáš Mikolaj" userId="S::lukas.mikolaj@student.tuke.sk::6bc17d78-59ea-47b9-a03a-59a889d3883f" providerId="AD" clId="Web-{D17469C1-68DC-4639-AB29-47A9495511E3}" dt="2022-04-19T07:21:18.979" v="29" actId="1076"/>
          <ac:spMkLst>
            <pc:docMk/>
            <pc:sldMk cId="1011447781" sldId="266"/>
            <ac:spMk id="2" creationId="{69078423-8A6A-4C0E-900C-42D3FC347EB4}"/>
          </ac:spMkLst>
        </pc:spChg>
        <pc:spChg chg="del mod">
          <ac:chgData name="Lukáš Mikolaj" userId="S::lukas.mikolaj@student.tuke.sk::6bc17d78-59ea-47b9-a03a-59a889d3883f" providerId="AD" clId="Web-{D17469C1-68DC-4639-AB29-47A9495511E3}" dt="2022-04-19T07:21:50.153" v="34"/>
          <ac:spMkLst>
            <pc:docMk/>
            <pc:sldMk cId="1011447781" sldId="266"/>
            <ac:spMk id="3" creationId="{664A6E30-A140-4BE4-8870-22382EF77252}"/>
          </ac:spMkLst>
        </pc:spChg>
        <pc:spChg chg="add mod">
          <ac:chgData name="Lukáš Mikolaj" userId="S::lukas.mikolaj@student.tuke.sk::6bc17d78-59ea-47b9-a03a-59a889d3883f" providerId="AD" clId="Web-{D17469C1-68DC-4639-AB29-47A9495511E3}" dt="2022-04-19T08:33:22.126" v="161" actId="1076"/>
          <ac:spMkLst>
            <pc:docMk/>
            <pc:sldMk cId="1011447781" sldId="266"/>
            <ac:spMk id="7" creationId="{932FEC53-DCD6-7D76-5F92-4B1D8BC351CA}"/>
          </ac:spMkLst>
        </pc:spChg>
        <pc:picChg chg="add mod">
          <ac:chgData name="Lukáš Mikolaj" userId="S::lukas.mikolaj@student.tuke.sk::6bc17d78-59ea-47b9-a03a-59a889d3883f" providerId="AD" clId="Web-{D17469C1-68DC-4639-AB29-47A9495511E3}" dt="2022-04-19T07:22:09.170" v="38" actId="1076"/>
          <ac:picMkLst>
            <pc:docMk/>
            <pc:sldMk cId="1011447781" sldId="266"/>
            <ac:picMk id="4" creationId="{F9B7CABC-DD83-4E28-FCE7-1884036A8E64}"/>
          </ac:picMkLst>
        </pc:picChg>
      </pc:sldChg>
      <pc:sldChg chg="modSp add del replId">
        <pc:chgData name="Lukáš Mikolaj" userId="S::lukas.mikolaj@student.tuke.sk::6bc17d78-59ea-47b9-a03a-59a889d3883f" providerId="AD" clId="Web-{D17469C1-68DC-4639-AB29-47A9495511E3}" dt="2022-04-19T07:20:47.931" v="24"/>
        <pc:sldMkLst>
          <pc:docMk/>
          <pc:sldMk cId="3503377571" sldId="266"/>
        </pc:sldMkLst>
        <pc:spChg chg="mod">
          <ac:chgData name="Lukáš Mikolaj" userId="S::lukas.mikolaj@student.tuke.sk::6bc17d78-59ea-47b9-a03a-59a889d3883f" providerId="AD" clId="Web-{D17469C1-68DC-4639-AB29-47A9495511E3}" dt="2022-04-19T07:20:47.446" v="23" actId="20577"/>
          <ac:spMkLst>
            <pc:docMk/>
            <pc:sldMk cId="3503377571" sldId="266"/>
            <ac:spMk id="2" creationId="{69078423-8A6A-4C0E-900C-42D3FC347EB4}"/>
          </ac:spMkLst>
        </pc:spChg>
      </pc:sldChg>
      <pc:sldChg chg="new add del">
        <pc:chgData name="Lukáš Mikolaj" userId="S::lukas.mikolaj@student.tuke.sk::6bc17d78-59ea-47b9-a03a-59a889d3883f" providerId="AD" clId="Web-{D17469C1-68DC-4639-AB29-47A9495511E3}" dt="2022-04-19T07:18:51.268" v="5"/>
        <pc:sldMkLst>
          <pc:docMk/>
          <pc:sldMk cId="3761062275" sldId="266"/>
        </pc:sldMkLst>
      </pc:sldChg>
      <pc:sldChg chg="addSp delSp modSp add replId">
        <pc:chgData name="Lukáš Mikolaj" userId="S::lukas.mikolaj@student.tuke.sk::6bc17d78-59ea-47b9-a03a-59a889d3883f" providerId="AD" clId="Web-{D17469C1-68DC-4639-AB29-47A9495511E3}" dt="2022-04-19T08:35:40.722" v="273" actId="1076"/>
        <pc:sldMkLst>
          <pc:docMk/>
          <pc:sldMk cId="128994460" sldId="267"/>
        </pc:sldMkLst>
        <pc:spChg chg="mod">
          <ac:chgData name="Lukáš Mikolaj" userId="S::lukas.mikolaj@student.tuke.sk::6bc17d78-59ea-47b9-a03a-59a889d3883f" providerId="AD" clId="Web-{D17469C1-68DC-4639-AB29-47A9495511E3}" dt="2022-04-19T08:35:40.722" v="273" actId="1076"/>
          <ac:spMkLst>
            <pc:docMk/>
            <pc:sldMk cId="128994460" sldId="267"/>
            <ac:spMk id="7" creationId="{932FEC53-DCD6-7D76-5F92-4B1D8BC351CA}"/>
          </ac:spMkLst>
        </pc:spChg>
        <pc:picChg chg="add mod">
          <ac:chgData name="Lukáš Mikolaj" userId="S::lukas.mikolaj@student.tuke.sk::6bc17d78-59ea-47b9-a03a-59a889d3883f" providerId="AD" clId="Web-{D17469C1-68DC-4639-AB29-47A9495511E3}" dt="2022-04-19T07:23:16.173" v="50" actId="1076"/>
          <ac:picMkLst>
            <pc:docMk/>
            <pc:sldMk cId="128994460" sldId="267"/>
            <ac:picMk id="3" creationId="{DCD69228-8F24-7A5C-097B-8A62A9735020}"/>
          </ac:picMkLst>
        </pc:picChg>
        <pc:picChg chg="del">
          <ac:chgData name="Lukáš Mikolaj" userId="S::lukas.mikolaj@student.tuke.sk::6bc17d78-59ea-47b9-a03a-59a889d3883f" providerId="AD" clId="Web-{D17469C1-68DC-4639-AB29-47A9495511E3}" dt="2022-04-19T07:22:58.407" v="45"/>
          <ac:picMkLst>
            <pc:docMk/>
            <pc:sldMk cId="128994460" sldId="267"/>
            <ac:picMk id="4" creationId="{F9B7CABC-DD83-4E28-FCE7-1884036A8E64}"/>
          </ac:picMkLst>
        </pc:picChg>
      </pc:sldChg>
      <pc:sldChg chg="addSp delSp modSp add replId">
        <pc:chgData name="Lukáš Mikolaj" userId="S::lukas.mikolaj@student.tuke.sk::6bc17d78-59ea-47b9-a03a-59a889d3883f" providerId="AD" clId="Web-{D17469C1-68DC-4639-AB29-47A9495511E3}" dt="2022-04-19T08:35:54.270" v="279" actId="1076"/>
        <pc:sldMkLst>
          <pc:docMk/>
          <pc:sldMk cId="3301959574" sldId="268"/>
        </pc:sldMkLst>
        <pc:spChg chg="mod">
          <ac:chgData name="Lukáš Mikolaj" userId="S::lukas.mikolaj@student.tuke.sk::6bc17d78-59ea-47b9-a03a-59a889d3883f" providerId="AD" clId="Web-{D17469C1-68DC-4639-AB29-47A9495511E3}" dt="2022-04-19T08:35:54.270" v="279" actId="1076"/>
          <ac:spMkLst>
            <pc:docMk/>
            <pc:sldMk cId="3301959574" sldId="268"/>
            <ac:spMk id="7" creationId="{932FEC53-DCD6-7D76-5F92-4B1D8BC351CA}"/>
          </ac:spMkLst>
        </pc:spChg>
        <pc:picChg chg="del">
          <ac:chgData name="Lukáš Mikolaj" userId="S::lukas.mikolaj@student.tuke.sk::6bc17d78-59ea-47b9-a03a-59a889d3883f" providerId="AD" clId="Web-{D17469C1-68DC-4639-AB29-47A9495511E3}" dt="2022-04-19T07:24:06.973" v="56"/>
          <ac:picMkLst>
            <pc:docMk/>
            <pc:sldMk cId="3301959574" sldId="268"/>
            <ac:picMk id="3" creationId="{DCD69228-8F24-7A5C-097B-8A62A9735020}"/>
          </ac:picMkLst>
        </pc:picChg>
        <pc:picChg chg="add mod">
          <ac:chgData name="Lukáš Mikolaj" userId="S::lukas.mikolaj@student.tuke.sk::6bc17d78-59ea-47b9-a03a-59a889d3883f" providerId="AD" clId="Web-{D17469C1-68DC-4639-AB29-47A9495511E3}" dt="2022-04-19T07:24:19.958" v="59" actId="1076"/>
          <ac:picMkLst>
            <pc:docMk/>
            <pc:sldMk cId="3301959574" sldId="268"/>
            <ac:picMk id="4" creationId="{5A368E2B-1540-8B0D-BD38-5A94E722CA79}"/>
          </ac:picMkLst>
        </pc:picChg>
      </pc:sldChg>
      <pc:sldChg chg="addSp delSp modSp add replId">
        <pc:chgData name="Lukáš Mikolaj" userId="S::lukas.mikolaj@student.tuke.sk::6bc17d78-59ea-47b9-a03a-59a889d3883f" providerId="AD" clId="Web-{D17469C1-68DC-4639-AB29-47A9495511E3}" dt="2022-04-19T08:36:00.535" v="284" actId="1076"/>
        <pc:sldMkLst>
          <pc:docMk/>
          <pc:sldMk cId="3882449762" sldId="269"/>
        </pc:sldMkLst>
        <pc:spChg chg="mod">
          <ac:chgData name="Lukáš Mikolaj" userId="S::lukas.mikolaj@student.tuke.sk::6bc17d78-59ea-47b9-a03a-59a889d3883f" providerId="AD" clId="Web-{D17469C1-68DC-4639-AB29-47A9495511E3}" dt="2022-04-19T08:36:00.535" v="284" actId="1076"/>
          <ac:spMkLst>
            <pc:docMk/>
            <pc:sldMk cId="3882449762" sldId="269"/>
            <ac:spMk id="7" creationId="{932FEC53-DCD6-7D76-5F92-4B1D8BC351CA}"/>
          </ac:spMkLst>
        </pc:spChg>
        <pc:picChg chg="add mod modCrop">
          <ac:chgData name="Lukáš Mikolaj" userId="S::lukas.mikolaj@student.tuke.sk::6bc17d78-59ea-47b9-a03a-59a889d3883f" providerId="AD" clId="Web-{D17469C1-68DC-4639-AB29-47A9495511E3}" dt="2022-04-19T07:25:23.227" v="72" actId="1076"/>
          <ac:picMkLst>
            <pc:docMk/>
            <pc:sldMk cId="3882449762" sldId="269"/>
            <ac:picMk id="3" creationId="{EA4A04B5-9A04-DA42-BDEA-7BDAE6F528DF}"/>
          </ac:picMkLst>
        </pc:picChg>
        <pc:picChg chg="del">
          <ac:chgData name="Lukáš Mikolaj" userId="S::lukas.mikolaj@student.tuke.sk::6bc17d78-59ea-47b9-a03a-59a889d3883f" providerId="AD" clId="Web-{D17469C1-68DC-4639-AB29-47A9495511E3}" dt="2022-04-19T07:24:59.476" v="66"/>
          <ac:picMkLst>
            <pc:docMk/>
            <pc:sldMk cId="3882449762" sldId="269"/>
            <ac:picMk id="4" creationId="{5A368E2B-1540-8B0D-BD38-5A94E722CA79}"/>
          </ac:picMkLst>
        </pc:picChg>
      </pc:sldChg>
      <pc:sldChg chg="addSp delSp modSp add replId">
        <pc:chgData name="Lukáš Mikolaj" userId="S::lukas.mikolaj@student.tuke.sk::6bc17d78-59ea-47b9-a03a-59a889d3883f" providerId="AD" clId="Web-{D17469C1-68DC-4639-AB29-47A9495511E3}" dt="2022-04-19T08:36:11.395" v="291" actId="1076"/>
        <pc:sldMkLst>
          <pc:docMk/>
          <pc:sldMk cId="4286275503" sldId="270"/>
        </pc:sldMkLst>
        <pc:spChg chg="mod">
          <ac:chgData name="Lukáš Mikolaj" userId="S::lukas.mikolaj@student.tuke.sk::6bc17d78-59ea-47b9-a03a-59a889d3883f" providerId="AD" clId="Web-{D17469C1-68DC-4639-AB29-47A9495511E3}" dt="2022-04-19T08:36:11.395" v="291" actId="1076"/>
          <ac:spMkLst>
            <pc:docMk/>
            <pc:sldMk cId="4286275503" sldId="270"/>
            <ac:spMk id="7" creationId="{932FEC53-DCD6-7D76-5F92-4B1D8BC351CA}"/>
          </ac:spMkLst>
        </pc:spChg>
        <pc:picChg chg="del">
          <ac:chgData name="Lukáš Mikolaj" userId="S::lukas.mikolaj@student.tuke.sk::6bc17d78-59ea-47b9-a03a-59a889d3883f" providerId="AD" clId="Web-{D17469C1-68DC-4639-AB29-47A9495511E3}" dt="2022-04-19T07:26:25.418" v="79"/>
          <ac:picMkLst>
            <pc:docMk/>
            <pc:sldMk cId="4286275503" sldId="270"/>
            <ac:picMk id="3" creationId="{EA4A04B5-9A04-DA42-BDEA-7BDAE6F528DF}"/>
          </ac:picMkLst>
        </pc:picChg>
        <pc:picChg chg="add mod modCrop">
          <ac:chgData name="Lukáš Mikolaj" userId="S::lukas.mikolaj@student.tuke.sk::6bc17d78-59ea-47b9-a03a-59a889d3883f" providerId="AD" clId="Web-{D17469C1-68DC-4639-AB29-47A9495511E3}" dt="2022-04-19T07:26:56.873" v="86" actId="1076"/>
          <ac:picMkLst>
            <pc:docMk/>
            <pc:sldMk cId="4286275503" sldId="270"/>
            <ac:picMk id="4" creationId="{D95859B5-18D9-83F6-367D-781C8A4BA86A}"/>
          </ac:picMkLst>
        </pc:picChg>
      </pc:sldChg>
      <pc:sldChg chg="addSp delSp modSp add replId">
        <pc:chgData name="Lukáš Mikolaj" userId="S::lukas.mikolaj@student.tuke.sk::6bc17d78-59ea-47b9-a03a-59a889d3883f" providerId="AD" clId="Web-{D17469C1-68DC-4639-AB29-47A9495511E3}" dt="2022-04-19T08:36:18.020" v="300" actId="20577"/>
        <pc:sldMkLst>
          <pc:docMk/>
          <pc:sldMk cId="1865615507" sldId="271"/>
        </pc:sldMkLst>
        <pc:spChg chg="mod">
          <ac:chgData name="Lukáš Mikolaj" userId="S::lukas.mikolaj@student.tuke.sk::6bc17d78-59ea-47b9-a03a-59a889d3883f" providerId="AD" clId="Web-{D17469C1-68DC-4639-AB29-47A9495511E3}" dt="2022-04-19T08:36:18.020" v="300" actId="20577"/>
          <ac:spMkLst>
            <pc:docMk/>
            <pc:sldMk cId="1865615507" sldId="271"/>
            <ac:spMk id="7" creationId="{932FEC53-DCD6-7D76-5F92-4B1D8BC351CA}"/>
          </ac:spMkLst>
        </pc:spChg>
        <pc:picChg chg="add mod">
          <ac:chgData name="Lukáš Mikolaj" userId="S::lukas.mikolaj@student.tuke.sk::6bc17d78-59ea-47b9-a03a-59a889d3883f" providerId="AD" clId="Web-{D17469C1-68DC-4639-AB29-47A9495511E3}" dt="2022-04-19T07:32:58.377" v="95" actId="1076"/>
          <ac:picMkLst>
            <pc:docMk/>
            <pc:sldMk cId="1865615507" sldId="271"/>
            <ac:picMk id="3" creationId="{ECD3D043-C96E-5A4F-2ABC-A10ACE377347}"/>
          </ac:picMkLst>
        </pc:picChg>
        <pc:picChg chg="del">
          <ac:chgData name="Lukáš Mikolaj" userId="S::lukas.mikolaj@student.tuke.sk::6bc17d78-59ea-47b9-a03a-59a889d3883f" providerId="AD" clId="Web-{D17469C1-68DC-4639-AB29-47A9495511E3}" dt="2022-04-19T07:32:36.220" v="91"/>
          <ac:picMkLst>
            <pc:docMk/>
            <pc:sldMk cId="1865615507" sldId="271"/>
            <ac:picMk id="4" creationId="{D95859B5-18D9-83F6-367D-781C8A4BA86A}"/>
          </ac:picMkLst>
        </pc:picChg>
      </pc:sldChg>
      <pc:sldChg chg="addSp delSp modSp add replId">
        <pc:chgData name="Lukáš Mikolaj" userId="S::lukas.mikolaj@student.tuke.sk::6bc17d78-59ea-47b9-a03a-59a889d3883f" providerId="AD" clId="Web-{D17469C1-68DC-4639-AB29-47A9495511E3}" dt="2022-04-19T08:34:31.252" v="180" actId="20577"/>
        <pc:sldMkLst>
          <pc:docMk/>
          <pc:sldMk cId="1856453122" sldId="272"/>
        </pc:sldMkLst>
        <pc:spChg chg="mod">
          <ac:chgData name="Lukáš Mikolaj" userId="S::lukas.mikolaj@student.tuke.sk::6bc17d78-59ea-47b9-a03a-59a889d3883f" providerId="AD" clId="Web-{D17469C1-68DC-4639-AB29-47A9495511E3}" dt="2022-04-19T07:33:31.223" v="99" actId="20577"/>
          <ac:spMkLst>
            <pc:docMk/>
            <pc:sldMk cId="1856453122" sldId="272"/>
            <ac:spMk id="2" creationId="{69078423-8A6A-4C0E-900C-42D3FC347EB4}"/>
          </ac:spMkLst>
        </pc:spChg>
        <pc:spChg chg="mod">
          <ac:chgData name="Lukáš Mikolaj" userId="S::lukas.mikolaj@student.tuke.sk::6bc17d78-59ea-47b9-a03a-59a889d3883f" providerId="AD" clId="Web-{D17469C1-68DC-4639-AB29-47A9495511E3}" dt="2022-04-19T08:34:31.252" v="180" actId="20577"/>
          <ac:spMkLst>
            <pc:docMk/>
            <pc:sldMk cId="1856453122" sldId="272"/>
            <ac:spMk id="7" creationId="{932FEC53-DCD6-7D76-5F92-4B1D8BC351CA}"/>
          </ac:spMkLst>
        </pc:spChg>
        <pc:picChg chg="del">
          <ac:chgData name="Lukáš Mikolaj" userId="S::lukas.mikolaj@student.tuke.sk::6bc17d78-59ea-47b9-a03a-59a889d3883f" providerId="AD" clId="Web-{D17469C1-68DC-4639-AB29-47A9495511E3}" dt="2022-04-19T07:33:56.771" v="104"/>
          <ac:picMkLst>
            <pc:docMk/>
            <pc:sldMk cId="1856453122" sldId="272"/>
            <ac:picMk id="3" creationId="{ECD3D043-C96E-5A4F-2ABC-A10ACE377347}"/>
          </ac:picMkLst>
        </pc:picChg>
        <pc:picChg chg="add mod">
          <ac:chgData name="Lukáš Mikolaj" userId="S::lukas.mikolaj@student.tuke.sk::6bc17d78-59ea-47b9-a03a-59a889d3883f" providerId="AD" clId="Web-{D17469C1-68DC-4639-AB29-47A9495511E3}" dt="2022-04-19T07:34:10.803" v="107" actId="1076"/>
          <ac:picMkLst>
            <pc:docMk/>
            <pc:sldMk cId="1856453122" sldId="272"/>
            <ac:picMk id="4" creationId="{DFD81A1A-FBC3-7C05-1151-79428B3D7FA1}"/>
          </ac:picMkLst>
        </pc:picChg>
      </pc:sldChg>
      <pc:sldChg chg="addSp delSp modSp add replId">
        <pc:chgData name="Lukáš Mikolaj" userId="S::lukas.mikolaj@student.tuke.sk::6bc17d78-59ea-47b9-a03a-59a889d3883f" providerId="AD" clId="Web-{D17469C1-68DC-4639-AB29-47A9495511E3}" dt="2022-04-19T08:34:48.065" v="195" actId="1076"/>
        <pc:sldMkLst>
          <pc:docMk/>
          <pc:sldMk cId="902423664" sldId="273"/>
        </pc:sldMkLst>
        <pc:spChg chg="mod">
          <ac:chgData name="Lukáš Mikolaj" userId="S::lukas.mikolaj@student.tuke.sk::6bc17d78-59ea-47b9-a03a-59a889d3883f" providerId="AD" clId="Web-{D17469C1-68DC-4639-AB29-47A9495511E3}" dt="2022-04-19T08:34:48.065" v="195" actId="1076"/>
          <ac:spMkLst>
            <pc:docMk/>
            <pc:sldMk cId="902423664" sldId="273"/>
            <ac:spMk id="7" creationId="{932FEC53-DCD6-7D76-5F92-4B1D8BC351CA}"/>
          </ac:spMkLst>
        </pc:spChg>
        <pc:picChg chg="add mod">
          <ac:chgData name="Lukáš Mikolaj" userId="S::lukas.mikolaj@student.tuke.sk::6bc17d78-59ea-47b9-a03a-59a889d3883f" providerId="AD" clId="Web-{D17469C1-68DC-4639-AB29-47A9495511E3}" dt="2022-04-19T07:35:07.259" v="116" actId="1076"/>
          <ac:picMkLst>
            <pc:docMk/>
            <pc:sldMk cId="902423664" sldId="273"/>
            <ac:picMk id="3" creationId="{55377787-9C01-CD76-F268-2ABD3DF22BB2}"/>
          </ac:picMkLst>
        </pc:picChg>
        <pc:picChg chg="del">
          <ac:chgData name="Lukáš Mikolaj" userId="S::lukas.mikolaj@student.tuke.sk::6bc17d78-59ea-47b9-a03a-59a889d3883f" providerId="AD" clId="Web-{D17469C1-68DC-4639-AB29-47A9495511E3}" dt="2022-04-19T07:34:55.962" v="113"/>
          <ac:picMkLst>
            <pc:docMk/>
            <pc:sldMk cId="902423664" sldId="273"/>
            <ac:picMk id="4" creationId="{DFD81A1A-FBC3-7C05-1151-79428B3D7FA1}"/>
          </ac:picMkLst>
        </pc:picChg>
        <pc:picChg chg="add del">
          <ac:chgData name="Lukáš Mikolaj" userId="S::lukas.mikolaj@student.tuke.sk::6bc17d78-59ea-47b9-a03a-59a889d3883f" providerId="AD" clId="Web-{D17469C1-68DC-4639-AB29-47A9495511E3}" dt="2022-04-19T07:43:22.678" v="118"/>
          <ac:picMkLst>
            <pc:docMk/>
            <pc:sldMk cId="902423664" sldId="273"/>
            <ac:picMk id="9" creationId="{BBD35BE0-CF9B-CA22-FA39-4E51C70910EF}"/>
          </ac:picMkLst>
        </pc:picChg>
      </pc:sldChg>
      <pc:sldChg chg="addSp delSp modSp add replId">
        <pc:chgData name="Lukáš Mikolaj" userId="S::lukas.mikolaj@student.tuke.sk::6bc17d78-59ea-47b9-a03a-59a889d3883f" providerId="AD" clId="Web-{D17469C1-68DC-4639-AB29-47A9495511E3}" dt="2022-04-19T08:34:58.831" v="212" actId="1076"/>
        <pc:sldMkLst>
          <pc:docMk/>
          <pc:sldMk cId="3886060586" sldId="274"/>
        </pc:sldMkLst>
        <pc:spChg chg="mod">
          <ac:chgData name="Lukáš Mikolaj" userId="S::lukas.mikolaj@student.tuke.sk::6bc17d78-59ea-47b9-a03a-59a889d3883f" providerId="AD" clId="Web-{D17469C1-68DC-4639-AB29-47A9495511E3}" dt="2022-04-19T08:34:58.831" v="212" actId="1076"/>
          <ac:spMkLst>
            <pc:docMk/>
            <pc:sldMk cId="3886060586" sldId="274"/>
            <ac:spMk id="7" creationId="{932FEC53-DCD6-7D76-5F92-4B1D8BC351CA}"/>
          </ac:spMkLst>
        </pc:spChg>
        <pc:picChg chg="del">
          <ac:chgData name="Lukáš Mikolaj" userId="S::lukas.mikolaj@student.tuke.sk::6bc17d78-59ea-47b9-a03a-59a889d3883f" providerId="AD" clId="Web-{D17469C1-68DC-4639-AB29-47A9495511E3}" dt="2022-04-19T07:43:58.508" v="125"/>
          <ac:picMkLst>
            <pc:docMk/>
            <pc:sldMk cId="3886060586" sldId="274"/>
            <ac:picMk id="3" creationId="{55377787-9C01-CD76-F268-2ABD3DF22BB2}"/>
          </ac:picMkLst>
        </pc:picChg>
        <pc:picChg chg="add mod">
          <ac:chgData name="Lukáš Mikolaj" userId="S::lukas.mikolaj@student.tuke.sk::6bc17d78-59ea-47b9-a03a-59a889d3883f" providerId="AD" clId="Web-{D17469C1-68DC-4639-AB29-47A9495511E3}" dt="2022-04-19T07:44:12.790" v="129" actId="1076"/>
          <ac:picMkLst>
            <pc:docMk/>
            <pc:sldMk cId="3886060586" sldId="274"/>
            <ac:picMk id="4" creationId="{2AD411BD-0C07-ACC9-B724-DEB9936E6E65}"/>
          </ac:picMkLst>
        </pc:picChg>
        <pc:picChg chg="add del mod">
          <ac:chgData name="Lukáš Mikolaj" userId="S::lukas.mikolaj@student.tuke.sk::6bc17d78-59ea-47b9-a03a-59a889d3883f" providerId="AD" clId="Web-{D17469C1-68DC-4639-AB29-47A9495511E3}" dt="2022-04-19T07:44:55.605" v="131"/>
          <ac:picMkLst>
            <pc:docMk/>
            <pc:sldMk cId="3886060586" sldId="274"/>
            <ac:picMk id="5" creationId="{081DAC7B-E02B-81FE-F7CA-965E2BEB81BA}"/>
          </ac:picMkLst>
        </pc:picChg>
      </pc:sldChg>
      <pc:sldChg chg="addSp delSp modSp add replId">
        <pc:chgData name="Lukáš Mikolaj" userId="S::lukas.mikolaj@student.tuke.sk::6bc17d78-59ea-47b9-a03a-59a889d3883f" providerId="AD" clId="Web-{D17469C1-68DC-4639-AB29-47A9495511E3}" dt="2022-04-19T08:35:08.409" v="231" actId="1076"/>
        <pc:sldMkLst>
          <pc:docMk/>
          <pc:sldMk cId="2507383714" sldId="275"/>
        </pc:sldMkLst>
        <pc:spChg chg="mod">
          <ac:chgData name="Lukáš Mikolaj" userId="S::lukas.mikolaj@student.tuke.sk::6bc17d78-59ea-47b9-a03a-59a889d3883f" providerId="AD" clId="Web-{D17469C1-68DC-4639-AB29-47A9495511E3}" dt="2022-04-19T08:35:08.409" v="231" actId="1076"/>
          <ac:spMkLst>
            <pc:docMk/>
            <pc:sldMk cId="2507383714" sldId="275"/>
            <ac:spMk id="7" creationId="{932FEC53-DCD6-7D76-5F92-4B1D8BC351CA}"/>
          </ac:spMkLst>
        </pc:spChg>
        <pc:picChg chg="add mod">
          <ac:chgData name="Lukáš Mikolaj" userId="S::lukas.mikolaj@student.tuke.sk::6bc17d78-59ea-47b9-a03a-59a889d3883f" providerId="AD" clId="Web-{D17469C1-68DC-4639-AB29-47A9495511E3}" dt="2022-04-19T08:31:55.858" v="139" actId="1076"/>
          <ac:picMkLst>
            <pc:docMk/>
            <pc:sldMk cId="2507383714" sldId="275"/>
            <ac:picMk id="3" creationId="{6097C07E-9320-7350-3CAB-91AFBE87A32E}"/>
          </ac:picMkLst>
        </pc:picChg>
        <pc:picChg chg="del">
          <ac:chgData name="Lukáš Mikolaj" userId="S::lukas.mikolaj@student.tuke.sk::6bc17d78-59ea-47b9-a03a-59a889d3883f" providerId="AD" clId="Web-{D17469C1-68DC-4639-AB29-47A9495511E3}" dt="2022-04-19T08:31:45.718" v="136"/>
          <ac:picMkLst>
            <pc:docMk/>
            <pc:sldMk cId="2507383714" sldId="275"/>
            <ac:picMk id="4" creationId="{2AD411BD-0C07-ACC9-B724-DEB9936E6E65}"/>
          </ac:picMkLst>
        </pc:picChg>
      </pc:sldChg>
      <pc:sldChg chg="addSp delSp modSp add replId">
        <pc:chgData name="Lukáš Mikolaj" userId="S::lukas.mikolaj@student.tuke.sk::6bc17d78-59ea-47b9-a03a-59a889d3883f" providerId="AD" clId="Web-{D17469C1-68DC-4639-AB29-47A9495511E3}" dt="2022-04-19T08:35:17.300" v="250" actId="1076"/>
        <pc:sldMkLst>
          <pc:docMk/>
          <pc:sldMk cId="3695146698" sldId="276"/>
        </pc:sldMkLst>
        <pc:spChg chg="mod">
          <ac:chgData name="Lukáš Mikolaj" userId="S::lukas.mikolaj@student.tuke.sk::6bc17d78-59ea-47b9-a03a-59a889d3883f" providerId="AD" clId="Web-{D17469C1-68DC-4639-AB29-47A9495511E3}" dt="2022-04-19T08:35:17.300" v="250" actId="1076"/>
          <ac:spMkLst>
            <pc:docMk/>
            <pc:sldMk cId="3695146698" sldId="276"/>
            <ac:spMk id="7" creationId="{932FEC53-DCD6-7D76-5F92-4B1D8BC351CA}"/>
          </ac:spMkLst>
        </pc:spChg>
        <pc:picChg chg="del">
          <ac:chgData name="Lukáš Mikolaj" userId="S::lukas.mikolaj@student.tuke.sk::6bc17d78-59ea-47b9-a03a-59a889d3883f" providerId="AD" clId="Web-{D17469C1-68DC-4639-AB29-47A9495511E3}" dt="2022-04-19T08:32:31.672" v="148"/>
          <ac:picMkLst>
            <pc:docMk/>
            <pc:sldMk cId="3695146698" sldId="276"/>
            <ac:picMk id="3" creationId="{6097C07E-9320-7350-3CAB-91AFBE87A32E}"/>
          </ac:picMkLst>
        </pc:picChg>
        <pc:picChg chg="add mod">
          <ac:chgData name="Lukáš Mikolaj" userId="S::lukas.mikolaj@student.tuke.sk::6bc17d78-59ea-47b9-a03a-59a889d3883f" providerId="AD" clId="Web-{D17469C1-68DC-4639-AB29-47A9495511E3}" dt="2022-04-19T08:32:45.891" v="153" actId="1076"/>
          <ac:picMkLst>
            <pc:docMk/>
            <pc:sldMk cId="3695146698" sldId="276"/>
            <ac:picMk id="4" creationId="{F9FFD47E-03F8-EDC9-7895-1FD6A8414B86}"/>
          </ac:picMkLst>
        </pc:picChg>
      </pc:sldChg>
      <pc:sldChg chg="addSp delSp modSp add replId">
        <pc:chgData name="Lukáš Mikolaj" userId="S::lukas.mikolaj@student.tuke.sk::6bc17d78-59ea-47b9-a03a-59a889d3883f" providerId="AD" clId="Web-{D17469C1-68DC-4639-AB29-47A9495511E3}" dt="2022-04-19T08:35:31.066" v="267" actId="1076"/>
        <pc:sldMkLst>
          <pc:docMk/>
          <pc:sldMk cId="821000073" sldId="277"/>
        </pc:sldMkLst>
        <pc:spChg chg="mod">
          <ac:chgData name="Lukáš Mikolaj" userId="S::lukas.mikolaj@student.tuke.sk::6bc17d78-59ea-47b9-a03a-59a889d3883f" providerId="AD" clId="Web-{D17469C1-68DC-4639-AB29-47A9495511E3}" dt="2022-04-19T08:35:31.066" v="267" actId="1076"/>
          <ac:spMkLst>
            <pc:docMk/>
            <pc:sldMk cId="821000073" sldId="277"/>
            <ac:spMk id="7" creationId="{932FEC53-DCD6-7D76-5F92-4B1D8BC351CA}"/>
          </ac:spMkLst>
        </pc:spChg>
        <pc:picChg chg="del">
          <ac:chgData name="Lukáš Mikolaj" userId="S::lukas.mikolaj@student.tuke.sk::6bc17d78-59ea-47b9-a03a-59a889d3883f" providerId="AD" clId="Web-{D17469C1-68DC-4639-AB29-47A9495511E3}" dt="2022-04-19T08:33:03.282" v="157"/>
          <ac:picMkLst>
            <pc:docMk/>
            <pc:sldMk cId="821000073" sldId="277"/>
            <ac:picMk id="3" creationId="{6097C07E-9320-7350-3CAB-91AFBE87A32E}"/>
          </ac:picMkLst>
        </pc:picChg>
        <pc:picChg chg="add mod">
          <ac:chgData name="Lukáš Mikolaj" userId="S::lukas.mikolaj@student.tuke.sk::6bc17d78-59ea-47b9-a03a-59a889d3883f" providerId="AD" clId="Web-{D17469C1-68DC-4639-AB29-47A9495511E3}" dt="2022-04-19T08:33:10.626" v="160" actId="1076"/>
          <ac:picMkLst>
            <pc:docMk/>
            <pc:sldMk cId="821000073" sldId="277"/>
            <ac:picMk id="4" creationId="{7FF8AD8D-E856-E4F8-2C9E-93CB269186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7F71EB-CBE9-4D25-8356-46F34A182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60536A2-3DB8-40FA-8BA7-812CAF42A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3A9B6E5-59F5-4878-A3B3-DF4FE5CF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723-1BBF-4BFC-9935-95459F70906E}" type="datetimeFigureOut">
              <a:rPr lang="sk-SK" smtClean="0"/>
              <a:t>25. 11. 2022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9561850-29AC-4169-8BAE-A11DEC2B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61F10AD-B982-440F-8438-6CB17B43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D4DE-F44F-4668-BF6B-B84F278826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371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073090-8AD3-4037-823F-E5B6A159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389BCDE5-B694-4706-82B5-7DE98F579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5C59122-B3FF-4E34-B3F1-1DB58846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723-1BBF-4BFC-9935-95459F70906E}" type="datetimeFigureOut">
              <a:rPr lang="sk-SK" smtClean="0"/>
              <a:t>25. 11. 2022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2CCBBE4-9BD0-4517-BAFB-9F256968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6E03E70-BEDC-4ECD-AB2E-800A1246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D4DE-F44F-4668-BF6B-B84F278826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355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229D026-58F5-44D3-9236-194C098E2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0A286FA-D16C-440A-AC7D-13E34123A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2A3CC5C-9FD1-4DAD-9A81-6AE5F5D0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723-1BBF-4BFC-9935-95459F70906E}" type="datetimeFigureOut">
              <a:rPr lang="sk-SK" smtClean="0"/>
              <a:t>25. 11. 2022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4E095AE-C3DD-4E15-AA87-2862E096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18DFBB-4EE8-4C88-82AC-2667AF42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D4DE-F44F-4668-BF6B-B84F278826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27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BEB1C0-39B6-42AA-9F2C-97F3F17B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330F56-8679-42D2-9C54-DDFC7803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B16D574-4E5F-4845-A7EB-9F52B3FA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723-1BBF-4BFC-9935-95459F70906E}" type="datetimeFigureOut">
              <a:rPr lang="sk-SK" smtClean="0"/>
              <a:t>25. 11. 2022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AF97E67-EF1B-4E87-9C4B-3165CAA4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61AD019-FCC8-4873-BA3F-69F4E520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D4DE-F44F-4668-BF6B-B84F278826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92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9CCF99-9A82-42FD-83A8-FF32B225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C168473-B265-4D98-9C85-2D2CFE26C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7A0B9DD-98F3-42C3-B98F-E91E213D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723-1BBF-4BFC-9935-95459F70906E}" type="datetimeFigureOut">
              <a:rPr lang="sk-SK" smtClean="0"/>
              <a:t>25. 11. 2022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2F592D9-3B0E-454B-9E6F-D0E09F35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1B3A1D6-8111-427B-A3D3-6C4E9EAB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D4DE-F44F-4668-BF6B-B84F278826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206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622640-DBA7-44B9-B129-9793314D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765D336-5DB5-4C3F-9BE6-51FC72E49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EC79A1A-9030-438C-BC0A-3BBE6CE27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D0B43CE-9C5D-486B-938D-00E03F39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723-1BBF-4BFC-9935-95459F70906E}" type="datetimeFigureOut">
              <a:rPr lang="sk-SK" smtClean="0"/>
              <a:t>25. 11. 2022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205769A-B655-45DA-9038-1B208DEC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1294DA0-FD21-430B-A8A4-EBE5C909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D4DE-F44F-4668-BF6B-B84F278826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721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0134ED-9415-48E0-9D5C-B92CC2D6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B963289-51C6-4F4C-8D06-00D5A2926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3970E1E-8EF6-4D39-87F3-0F6908006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7C91B68-5E6C-4C69-B8E3-587A1E92B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8A82CFE-66B6-401C-8672-08EA68D28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C76D3EA-A189-45D7-910F-21B618ED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723-1BBF-4BFC-9935-95459F70906E}" type="datetimeFigureOut">
              <a:rPr lang="sk-SK" smtClean="0"/>
              <a:t>25. 11. 2022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E70A720D-C9F4-4A7C-8DBE-E1AABB31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FC265C0C-4707-475F-A045-FF368747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D4DE-F44F-4668-BF6B-B84F278826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111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D51A99-5DF4-4308-B3CD-2D0DC8D7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F2F0AA72-84A9-461B-9217-CF577902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723-1BBF-4BFC-9935-95459F70906E}" type="datetimeFigureOut">
              <a:rPr lang="sk-SK" smtClean="0"/>
              <a:t>25. 11. 2022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F2321951-4B29-4B6B-B8CD-C7280F1C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E3CD90F-3339-40F7-8CC6-59BCBA4D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D4DE-F44F-4668-BF6B-B84F278826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05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4221E6C8-8985-4BA4-9090-2547FD1B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723-1BBF-4BFC-9935-95459F70906E}" type="datetimeFigureOut">
              <a:rPr lang="sk-SK" smtClean="0"/>
              <a:t>25. 11. 2022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CB3F56B3-F8E9-4F2D-97D5-55F19C94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445E7DE-AB20-40FE-B253-FB08C75B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D4DE-F44F-4668-BF6B-B84F278826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502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0730ED-3F32-49DE-958E-B5F997BA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9777373-AF35-4C6D-8FB0-682A27187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2160A1D-CEED-48B1-9E05-030E8A0BA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53D6F3E-CC86-4156-BA67-BE37DE82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723-1BBF-4BFC-9935-95459F70906E}" type="datetimeFigureOut">
              <a:rPr lang="sk-SK" smtClean="0"/>
              <a:t>25. 11. 2022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0176405-E589-412C-8220-AEE94F0A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61E346A-4176-4BAD-8C62-83EBC04A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D4DE-F44F-4668-BF6B-B84F278826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240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194AB5-E77F-4B6D-9261-83C4A797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364B527-EA41-488B-8549-A11F407F5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D87DB70-9900-4FC6-9195-0C79CFB10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41BAAED-1FBA-4D9F-8718-0691B327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723-1BBF-4BFC-9935-95459F70906E}" type="datetimeFigureOut">
              <a:rPr lang="sk-SK" smtClean="0"/>
              <a:t>25. 11. 2022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7A93D40-6C0D-4C6D-BD7B-75B2B82E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C0B40D5-6FBF-45F9-9BC0-90EA504B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D4DE-F44F-4668-BF6B-B84F278826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863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D33E211D-CD18-46C2-B9A5-07D9A20D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52DAE12-2FCF-42FF-B104-B528DC6B2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7BB753B-51F6-475A-AFB8-6989072D6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13723-1BBF-4BFC-9935-95459F70906E}" type="datetimeFigureOut">
              <a:rPr lang="sk-SK" smtClean="0"/>
              <a:t>25. 11. 2022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E91A091-A474-4DD8-A2B2-0637419C0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C4827B2-375B-48CE-933E-2FF62D867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3D4DE-F44F-4668-BF6B-B84F278826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639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54FCF5C-1955-400E-BD97-D1715D879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19" y="1881372"/>
            <a:ext cx="7708630" cy="1236366"/>
          </a:xfrm>
        </p:spPr>
        <p:txBody>
          <a:bodyPr anchor="b">
            <a:normAutofit/>
          </a:bodyPr>
          <a:lstStyle/>
          <a:p>
            <a:r>
              <a:rPr lang="sk-SK" sz="6600" dirty="0"/>
              <a:t>Git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8DF1933-FADB-46F9-AAF9-9E892634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07" y="3517296"/>
            <a:ext cx="6643354" cy="2322963"/>
          </a:xfrm>
        </p:spPr>
        <p:txBody>
          <a:bodyPr anchor="t">
            <a:normAutofit/>
          </a:bodyPr>
          <a:lstStyle/>
          <a:p>
            <a:r>
              <a:rPr lang="sk-SK" sz="2200" dirty="0"/>
              <a:t>SPSE KE 2022</a:t>
            </a:r>
          </a:p>
          <a:p>
            <a:endParaRPr lang="sk-SK" sz="1000" dirty="0"/>
          </a:p>
          <a:p>
            <a:r>
              <a:rPr lang="sk-SK" sz="1800" dirty="0"/>
              <a:t>Bc. Samuel </a:t>
            </a:r>
            <a:r>
              <a:rPr lang="sk-SK" sz="1800" dirty="0" err="1"/>
              <a:t>Novontý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567760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078423-8A6A-4C0E-900C-42D3FC34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HEAD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4A6E30-A140-4BE4-8870-22382EF7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308" y="614567"/>
            <a:ext cx="6024654" cy="5308826"/>
          </a:xfrm>
        </p:spPr>
        <p:txBody>
          <a:bodyPr anchor="ctr">
            <a:normAutofit/>
          </a:bodyPr>
          <a:lstStyle/>
          <a:p>
            <a:r>
              <a:rPr lang="sk-SK" sz="2400" dirty="0"/>
              <a:t>ukazuje 👉 👉 na posledný </a:t>
            </a:r>
            <a:r>
              <a:rPr lang="sk-SK" sz="2400" b="1" dirty="0" err="1"/>
              <a:t>commit</a:t>
            </a:r>
            <a:r>
              <a:rPr lang="sk-SK" sz="2400" dirty="0"/>
              <a:t> v </a:t>
            </a:r>
            <a:r>
              <a:rPr lang="sk-SK" sz="2400" b="1" dirty="0" err="1"/>
              <a:t>branchi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70119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54FCF5C-1955-400E-BD97-D1715D879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19" y="1881372"/>
            <a:ext cx="7708630" cy="1236366"/>
          </a:xfrm>
        </p:spPr>
        <p:txBody>
          <a:bodyPr anchor="b">
            <a:normAutofit/>
          </a:bodyPr>
          <a:lstStyle/>
          <a:p>
            <a:r>
              <a:rPr lang="sk-SK" sz="6600" dirty="0" err="1">
                <a:ea typeface="+mj-lt"/>
                <a:cs typeface="+mj-lt"/>
              </a:rPr>
              <a:t>Github</a:t>
            </a:r>
            <a:r>
              <a:rPr lang="sk-SK" sz="6600" dirty="0">
                <a:ea typeface="+mj-lt"/>
                <a:cs typeface="+mj-lt"/>
              </a:rPr>
              <a:t> web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8DF1933-FADB-46F9-AAF9-9E892634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07" y="3517296"/>
            <a:ext cx="6643354" cy="2322963"/>
          </a:xfrm>
        </p:spPr>
        <p:txBody>
          <a:bodyPr anchor="t">
            <a:normAutofit/>
          </a:bodyPr>
          <a:lstStyle/>
          <a:p>
            <a:endParaRPr lang="sk-SK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714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078423-8A6A-4C0E-900C-42D3FC34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935" y="279133"/>
            <a:ext cx="6865432" cy="859590"/>
          </a:xfrm>
        </p:spPr>
        <p:txBody>
          <a:bodyPr>
            <a:normAutofit/>
          </a:bodyPr>
          <a:lstStyle/>
          <a:p>
            <a:r>
              <a:rPr lang="sk-SK" dirty="0">
                <a:ea typeface="+mj-lt"/>
                <a:cs typeface="+mj-lt"/>
              </a:rPr>
              <a:t>Vytváranie repozitára</a:t>
            </a:r>
          </a:p>
          <a:p>
            <a:endParaRPr lang="sk-SK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7" name="BlokTextu 8">
            <a:extLst>
              <a:ext uri="{FF2B5EF4-FFF2-40B4-BE49-F238E27FC236}">
                <a16:creationId xmlns:a16="http://schemas.microsoft.com/office/drawing/2014/main" id="{932FEC53-DCD6-7D76-5F92-4B1D8BC351CA}"/>
              </a:ext>
            </a:extLst>
          </p:cNvPr>
          <p:cNvSpPr txBox="1"/>
          <p:nvPr/>
        </p:nvSpPr>
        <p:spPr>
          <a:xfrm>
            <a:off x="479355" y="1718797"/>
            <a:ext cx="4354285" cy="34163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3600" dirty="0">
                <a:solidFill>
                  <a:schemeClr val="bg1"/>
                </a:solidFill>
              </a:rPr>
              <a:t>V pravom hornom rohu ľubovoľnej stránky použite </a:t>
            </a:r>
            <a:r>
              <a:rPr lang="sk-SK" sz="3600" dirty="0" err="1">
                <a:solidFill>
                  <a:schemeClr val="bg1"/>
                </a:solidFill>
              </a:rPr>
              <a:t>rozbaľovaciu</a:t>
            </a:r>
            <a:r>
              <a:rPr lang="sk-SK" sz="3600" dirty="0">
                <a:solidFill>
                  <a:schemeClr val="bg1"/>
                </a:solidFill>
              </a:rPr>
              <a:t> ponuku a vyberte položku Nové úložisko.</a:t>
            </a:r>
            <a:endParaRPr lang="sk-SK" sz="36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9B7CABC-DD83-4E28-FCE7-1884036A8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242" y="1563887"/>
            <a:ext cx="4427621" cy="463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4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078423-8A6A-4C0E-900C-42D3FC34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935" y="279133"/>
            <a:ext cx="6865432" cy="859590"/>
          </a:xfrm>
        </p:spPr>
        <p:txBody>
          <a:bodyPr>
            <a:normAutofit/>
          </a:bodyPr>
          <a:lstStyle/>
          <a:p>
            <a:r>
              <a:rPr lang="sk-SK" dirty="0">
                <a:ea typeface="+mj-lt"/>
                <a:cs typeface="+mj-lt"/>
              </a:rPr>
              <a:t>Vytváranie repozitára</a:t>
            </a:r>
          </a:p>
          <a:p>
            <a:endParaRPr lang="sk-SK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7" name="BlokTextu 8">
            <a:extLst>
              <a:ext uri="{FF2B5EF4-FFF2-40B4-BE49-F238E27FC236}">
                <a16:creationId xmlns:a16="http://schemas.microsoft.com/office/drawing/2014/main" id="{932FEC53-DCD6-7D76-5F92-4B1D8BC351CA}"/>
              </a:ext>
            </a:extLst>
          </p:cNvPr>
          <p:cNvSpPr txBox="1"/>
          <p:nvPr/>
        </p:nvSpPr>
        <p:spPr>
          <a:xfrm>
            <a:off x="345671" y="1718797"/>
            <a:ext cx="4354285" cy="28623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" sz="3600" dirty="0">
                <a:solidFill>
                  <a:schemeClr val="bg2"/>
                </a:solidFill>
                <a:ea typeface="+mn-lt"/>
                <a:cs typeface="+mn-lt"/>
              </a:rPr>
              <a:t>Napíšte krátky, zapamätateľný názov vášho úložiska. Napríklad „ahoj-svet“.</a:t>
            </a:r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D69228-8F24-7A5C-097B-8A62A9735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979" y="2256704"/>
            <a:ext cx="6392777" cy="258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078423-8A6A-4C0E-900C-42D3FC34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935" y="279133"/>
            <a:ext cx="6865432" cy="859590"/>
          </a:xfrm>
        </p:spPr>
        <p:txBody>
          <a:bodyPr>
            <a:normAutofit/>
          </a:bodyPr>
          <a:lstStyle/>
          <a:p>
            <a:r>
              <a:rPr lang="sk-SK" dirty="0">
                <a:ea typeface="+mj-lt"/>
                <a:cs typeface="+mj-lt"/>
              </a:rPr>
              <a:t>Vytváranie repozitára</a:t>
            </a:r>
          </a:p>
          <a:p>
            <a:endParaRPr lang="sk-SK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7" name="BlokTextu 8">
            <a:extLst>
              <a:ext uri="{FF2B5EF4-FFF2-40B4-BE49-F238E27FC236}">
                <a16:creationId xmlns:a16="http://schemas.microsoft.com/office/drawing/2014/main" id="{932FEC53-DCD6-7D76-5F92-4B1D8BC351CA}"/>
              </a:ext>
            </a:extLst>
          </p:cNvPr>
          <p:cNvSpPr txBox="1"/>
          <p:nvPr/>
        </p:nvSpPr>
        <p:spPr>
          <a:xfrm>
            <a:off x="171881" y="1999534"/>
            <a:ext cx="4354285" cy="28623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" sz="3600" dirty="0">
                <a:solidFill>
                  <a:schemeClr val="bg1"/>
                </a:solidFill>
                <a:ea typeface="+mn-lt"/>
                <a:cs typeface="+mn-lt"/>
              </a:rPr>
              <a:t>Voliteľne pridajte popis svojho úložiska. Napríklad "Moje prvé úložisko na </a:t>
            </a:r>
            <a:r>
              <a:rPr lang="sk" sz="3600" dirty="0" err="1">
                <a:solidFill>
                  <a:schemeClr val="bg1"/>
                </a:solidFill>
                <a:ea typeface="+mn-lt"/>
                <a:cs typeface="+mn-lt"/>
              </a:rPr>
              <a:t>GitHub</a:t>
            </a:r>
            <a:r>
              <a:rPr lang="sk" sz="3600" dirty="0">
                <a:solidFill>
                  <a:schemeClr val="bg1"/>
                </a:solidFill>
                <a:ea typeface="+mn-lt"/>
                <a:cs typeface="+mn-lt"/>
              </a:rPr>
              <a:t>."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368E2B-1540-8B0D-BD38-5A94E722C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611" y="1974632"/>
            <a:ext cx="7034462" cy="292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9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078423-8A6A-4C0E-900C-42D3FC34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935" y="279133"/>
            <a:ext cx="6865432" cy="859590"/>
          </a:xfrm>
        </p:spPr>
        <p:txBody>
          <a:bodyPr>
            <a:normAutofit/>
          </a:bodyPr>
          <a:lstStyle/>
          <a:p>
            <a:r>
              <a:rPr lang="sk-SK" dirty="0">
                <a:ea typeface="+mj-lt"/>
                <a:cs typeface="+mj-lt"/>
              </a:rPr>
              <a:t>Vytváranie repozitára</a:t>
            </a:r>
          </a:p>
          <a:p>
            <a:endParaRPr lang="sk-SK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7" name="BlokTextu 8">
            <a:extLst>
              <a:ext uri="{FF2B5EF4-FFF2-40B4-BE49-F238E27FC236}">
                <a16:creationId xmlns:a16="http://schemas.microsoft.com/office/drawing/2014/main" id="{932FEC53-DCD6-7D76-5F92-4B1D8BC351CA}"/>
              </a:ext>
            </a:extLst>
          </p:cNvPr>
          <p:cNvSpPr txBox="1"/>
          <p:nvPr/>
        </p:nvSpPr>
        <p:spPr>
          <a:xfrm>
            <a:off x="265460" y="2830530"/>
            <a:ext cx="4354285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" sz="36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Vyberte viditeľnosť úložiska. </a:t>
            </a:r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4A04B5-9A04-DA42-BDEA-7BDAE6F52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80" b="483"/>
          <a:stretch/>
        </p:blipFill>
        <p:spPr>
          <a:xfrm>
            <a:off x="5098716" y="1682064"/>
            <a:ext cx="6846731" cy="349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4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078423-8A6A-4C0E-900C-42D3FC34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935" y="279133"/>
            <a:ext cx="6865432" cy="859590"/>
          </a:xfrm>
        </p:spPr>
        <p:txBody>
          <a:bodyPr>
            <a:normAutofit/>
          </a:bodyPr>
          <a:lstStyle/>
          <a:p>
            <a:r>
              <a:rPr lang="sk-SK" dirty="0">
                <a:ea typeface="+mj-lt"/>
                <a:cs typeface="+mj-lt"/>
              </a:rPr>
              <a:t>Vytváranie repozitára</a:t>
            </a:r>
          </a:p>
          <a:p>
            <a:endParaRPr lang="sk-SK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7" name="BlokTextu 8">
            <a:extLst>
              <a:ext uri="{FF2B5EF4-FFF2-40B4-BE49-F238E27FC236}">
                <a16:creationId xmlns:a16="http://schemas.microsoft.com/office/drawing/2014/main" id="{932FEC53-DCD6-7D76-5F92-4B1D8BC351CA}"/>
              </a:ext>
            </a:extLst>
          </p:cNvPr>
          <p:cNvSpPr txBox="1"/>
          <p:nvPr/>
        </p:nvSpPr>
        <p:spPr>
          <a:xfrm>
            <a:off x="345671" y="2276532"/>
            <a:ext cx="4354285" cy="230832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" sz="3600" dirty="0">
                <a:solidFill>
                  <a:schemeClr val="bg2"/>
                </a:solidFill>
                <a:ea typeface="+mn-lt"/>
                <a:cs typeface="+mn-lt"/>
              </a:rPr>
              <a:t>Vyberte možnosť Inicializovať tento archív pomocou súboru README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5859B5-18D9-83F6-367D-781C8A4BA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" r="17524" b="-392"/>
          <a:stretch/>
        </p:blipFill>
        <p:spPr>
          <a:xfrm>
            <a:off x="5208687" y="1435176"/>
            <a:ext cx="6665474" cy="397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7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078423-8A6A-4C0E-900C-42D3FC34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935" y="279133"/>
            <a:ext cx="6865432" cy="859590"/>
          </a:xfrm>
        </p:spPr>
        <p:txBody>
          <a:bodyPr>
            <a:normAutofit/>
          </a:bodyPr>
          <a:lstStyle/>
          <a:p>
            <a:r>
              <a:rPr lang="sk-SK" dirty="0">
                <a:ea typeface="+mj-lt"/>
                <a:cs typeface="+mj-lt"/>
              </a:rPr>
              <a:t>Vytváranie repozitára</a:t>
            </a:r>
          </a:p>
          <a:p>
            <a:endParaRPr lang="sk-SK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7" name="BlokTextu 8">
            <a:extLst>
              <a:ext uri="{FF2B5EF4-FFF2-40B4-BE49-F238E27FC236}">
                <a16:creationId xmlns:a16="http://schemas.microsoft.com/office/drawing/2014/main" id="{932FEC53-DCD6-7D76-5F92-4B1D8BC351CA}"/>
              </a:ext>
            </a:extLst>
          </p:cNvPr>
          <p:cNvSpPr txBox="1"/>
          <p:nvPr/>
        </p:nvSpPr>
        <p:spPr>
          <a:xfrm>
            <a:off x="452618" y="2830530"/>
            <a:ext cx="4354285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" sz="3600" dirty="0">
                <a:solidFill>
                  <a:schemeClr val="bg1"/>
                </a:solidFill>
                <a:ea typeface="+mn-lt"/>
                <a:cs typeface="+mn-lt"/>
              </a:rPr>
              <a:t>Kliknite na Vytvoriť úložisko.</a:t>
            </a:r>
          </a:p>
        </p:txBody>
      </p:sp>
      <p:pic>
        <p:nvPicPr>
          <p:cNvPr id="3" name="Picture 4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ECD3D043-C96E-5A4F-2ABC-A10ACE37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611" y="2276642"/>
            <a:ext cx="6940883" cy="230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1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078423-8A6A-4C0E-900C-42D3FC34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935" y="279133"/>
            <a:ext cx="6865432" cy="859590"/>
          </a:xfrm>
        </p:spPr>
        <p:txBody>
          <a:bodyPr>
            <a:normAutofit/>
          </a:bodyPr>
          <a:lstStyle/>
          <a:p>
            <a:r>
              <a:rPr lang="sk-SK" dirty="0" err="1">
                <a:ea typeface="+mj-lt"/>
                <a:cs typeface="+mj-lt"/>
              </a:rPr>
              <a:t>Commit</a:t>
            </a:r>
            <a:r>
              <a:rPr lang="sk-SK" dirty="0">
                <a:ea typeface="+mj-lt"/>
                <a:cs typeface="+mj-lt"/>
              </a:rPr>
              <a:t> cez </a:t>
            </a:r>
            <a:r>
              <a:rPr lang="sk-SK" dirty="0" err="1">
                <a:ea typeface="+mj-lt"/>
                <a:cs typeface="+mj-lt"/>
              </a:rPr>
              <a:t>Github</a:t>
            </a:r>
            <a:r>
              <a:rPr lang="sk-SK" dirty="0">
                <a:ea typeface="+mj-lt"/>
                <a:cs typeface="+mj-lt"/>
              </a:rPr>
              <a:t> web</a:t>
            </a:r>
          </a:p>
          <a:p>
            <a:endParaRPr lang="sk-SK" dirty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7" name="BlokTextu 8">
            <a:extLst>
              <a:ext uri="{FF2B5EF4-FFF2-40B4-BE49-F238E27FC236}">
                <a16:creationId xmlns:a16="http://schemas.microsoft.com/office/drawing/2014/main" id="{932FEC53-DCD6-7D76-5F92-4B1D8BC351CA}"/>
              </a:ext>
            </a:extLst>
          </p:cNvPr>
          <p:cNvSpPr txBox="1"/>
          <p:nvPr/>
        </p:nvSpPr>
        <p:spPr>
          <a:xfrm>
            <a:off x="171881" y="2276533"/>
            <a:ext cx="4354285" cy="230832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" sz="3600" dirty="0">
                <a:solidFill>
                  <a:schemeClr val="bg1"/>
                </a:solidFill>
                <a:ea typeface="+mn-lt"/>
                <a:cs typeface="+mn-lt"/>
              </a:rPr>
              <a:t>V zozname súborov vášho repozitára kliknite na README.md.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D81A1A-FBC3-7C05-1151-79428B3D7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58" y="1096660"/>
            <a:ext cx="4146883" cy="46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5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078423-8A6A-4C0E-900C-42D3FC34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935" y="279133"/>
            <a:ext cx="6865432" cy="859590"/>
          </a:xfrm>
        </p:spPr>
        <p:txBody>
          <a:bodyPr>
            <a:normAutofit/>
          </a:bodyPr>
          <a:lstStyle/>
          <a:p>
            <a:r>
              <a:rPr lang="sk-SK" dirty="0" err="1">
                <a:ea typeface="+mj-lt"/>
                <a:cs typeface="+mj-lt"/>
              </a:rPr>
              <a:t>Commit</a:t>
            </a:r>
            <a:r>
              <a:rPr lang="sk-SK" dirty="0">
                <a:ea typeface="+mj-lt"/>
                <a:cs typeface="+mj-lt"/>
              </a:rPr>
              <a:t> cez </a:t>
            </a:r>
            <a:r>
              <a:rPr lang="sk-SK" dirty="0" err="1">
                <a:ea typeface="+mj-lt"/>
                <a:cs typeface="+mj-lt"/>
              </a:rPr>
              <a:t>Github</a:t>
            </a:r>
            <a:r>
              <a:rPr lang="sk-SK" dirty="0">
                <a:ea typeface="+mj-lt"/>
                <a:cs typeface="+mj-lt"/>
              </a:rPr>
              <a:t> web</a:t>
            </a:r>
          </a:p>
          <a:p>
            <a:endParaRPr lang="sk-SK" dirty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7" name="BlokTextu 8">
            <a:extLst>
              <a:ext uri="{FF2B5EF4-FFF2-40B4-BE49-F238E27FC236}">
                <a16:creationId xmlns:a16="http://schemas.microsoft.com/office/drawing/2014/main" id="{932FEC53-DCD6-7D76-5F92-4B1D8BC351CA}"/>
              </a:ext>
            </a:extLst>
          </p:cNvPr>
          <p:cNvSpPr txBox="1"/>
          <p:nvPr/>
        </p:nvSpPr>
        <p:spPr>
          <a:xfrm>
            <a:off x="171881" y="2553532"/>
            <a:ext cx="4354285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" sz="3600" dirty="0">
                <a:solidFill>
                  <a:schemeClr val="bg1"/>
                </a:solidFill>
                <a:ea typeface="+mn-lt"/>
                <a:cs typeface="+mn-lt"/>
              </a:rPr>
              <a:t>Upravte súbor informáciami o sebe.</a:t>
            </a:r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377787-9C01-CD76-F268-2ABD3DF2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673" y="1816096"/>
            <a:ext cx="7007725" cy="323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2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078423-8A6A-4C0E-900C-42D3FC34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Git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4A6E30-A140-4BE4-8870-22382EF7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937" y="614567"/>
            <a:ext cx="6024654" cy="53088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3200" i="1" dirty="0"/>
              <a:t>„</a:t>
            </a:r>
            <a:r>
              <a:rPr lang="en-US" sz="3200" i="1" dirty="0"/>
              <a:t>I'm an egotistical bastard, and I name all my projects after myself. First 'Linux', now 'git'</a:t>
            </a:r>
            <a:r>
              <a:rPr lang="sk-SK" sz="3200" i="1"/>
              <a:t>.“</a:t>
            </a:r>
            <a:endParaRPr lang="sk-SK" sz="3200" i="1" dirty="0"/>
          </a:p>
          <a:p>
            <a:pPr marL="0" indent="0" algn="r">
              <a:buNone/>
            </a:pPr>
            <a:r>
              <a:rPr lang="sk-SK" sz="3200" i="1" dirty="0" err="1"/>
              <a:t>Linus</a:t>
            </a:r>
            <a:r>
              <a:rPr lang="sk-SK" sz="3200" i="1" dirty="0"/>
              <a:t> </a:t>
            </a:r>
            <a:r>
              <a:rPr lang="sk-SK" sz="3200" i="1" dirty="0" err="1"/>
              <a:t>Torvalds</a:t>
            </a:r>
            <a:r>
              <a:rPr lang="sk-SK" sz="3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6101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078423-8A6A-4C0E-900C-42D3FC34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935" y="279133"/>
            <a:ext cx="6865432" cy="859590"/>
          </a:xfrm>
        </p:spPr>
        <p:txBody>
          <a:bodyPr>
            <a:normAutofit/>
          </a:bodyPr>
          <a:lstStyle/>
          <a:p>
            <a:r>
              <a:rPr lang="sk-SK" dirty="0" err="1">
                <a:ea typeface="+mj-lt"/>
                <a:cs typeface="+mj-lt"/>
              </a:rPr>
              <a:t>Commit</a:t>
            </a:r>
            <a:r>
              <a:rPr lang="sk-SK" dirty="0">
                <a:ea typeface="+mj-lt"/>
                <a:cs typeface="+mj-lt"/>
              </a:rPr>
              <a:t> cez </a:t>
            </a:r>
            <a:r>
              <a:rPr lang="sk-SK" dirty="0" err="1">
                <a:ea typeface="+mj-lt"/>
                <a:cs typeface="+mj-lt"/>
              </a:rPr>
              <a:t>Github</a:t>
            </a:r>
            <a:r>
              <a:rPr lang="sk-SK" dirty="0">
                <a:ea typeface="+mj-lt"/>
                <a:cs typeface="+mj-lt"/>
              </a:rPr>
              <a:t> web</a:t>
            </a:r>
          </a:p>
          <a:p>
            <a:endParaRPr lang="sk-SK" dirty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7" name="BlokTextu 8">
            <a:extLst>
              <a:ext uri="{FF2B5EF4-FFF2-40B4-BE49-F238E27FC236}">
                <a16:creationId xmlns:a16="http://schemas.microsoft.com/office/drawing/2014/main" id="{932FEC53-DCD6-7D76-5F92-4B1D8BC351CA}"/>
              </a:ext>
            </a:extLst>
          </p:cNvPr>
          <p:cNvSpPr txBox="1"/>
          <p:nvPr/>
        </p:nvSpPr>
        <p:spPr>
          <a:xfrm>
            <a:off x="345671" y="2276533"/>
            <a:ext cx="4354285" cy="230832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" sz="3600" dirty="0">
                <a:solidFill>
                  <a:schemeClr val="bg1"/>
                </a:solidFill>
                <a:ea typeface="+mn-lt"/>
                <a:cs typeface="+mn-lt"/>
              </a:rPr>
              <a:t>Nad novým obsahom kliknite na položku Zobraziť ukážku zmien.</a:t>
            </a: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AD411BD-0C07-ACC9-B724-DEB9936E6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348" y="1273112"/>
            <a:ext cx="6366041" cy="431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60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078423-8A6A-4C0E-900C-42D3FC34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935" y="279133"/>
            <a:ext cx="6865432" cy="859590"/>
          </a:xfrm>
        </p:spPr>
        <p:txBody>
          <a:bodyPr>
            <a:normAutofit/>
          </a:bodyPr>
          <a:lstStyle/>
          <a:p>
            <a:r>
              <a:rPr lang="sk-SK" dirty="0" err="1">
                <a:ea typeface="+mj-lt"/>
                <a:cs typeface="+mj-lt"/>
              </a:rPr>
              <a:t>Commit</a:t>
            </a:r>
            <a:r>
              <a:rPr lang="sk-SK" dirty="0">
                <a:ea typeface="+mj-lt"/>
                <a:cs typeface="+mj-lt"/>
              </a:rPr>
              <a:t> cez </a:t>
            </a:r>
            <a:r>
              <a:rPr lang="sk-SK" dirty="0" err="1">
                <a:ea typeface="+mj-lt"/>
                <a:cs typeface="+mj-lt"/>
              </a:rPr>
              <a:t>Github</a:t>
            </a:r>
            <a:r>
              <a:rPr lang="sk-SK" dirty="0">
                <a:ea typeface="+mj-lt"/>
                <a:cs typeface="+mj-lt"/>
              </a:rPr>
              <a:t> web</a:t>
            </a:r>
          </a:p>
          <a:p>
            <a:endParaRPr lang="sk-SK" dirty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7" name="BlokTextu 8">
            <a:extLst>
              <a:ext uri="{FF2B5EF4-FFF2-40B4-BE49-F238E27FC236}">
                <a16:creationId xmlns:a16="http://schemas.microsoft.com/office/drawing/2014/main" id="{932FEC53-DCD6-7D76-5F92-4B1D8BC351CA}"/>
              </a:ext>
            </a:extLst>
          </p:cNvPr>
          <p:cNvSpPr txBox="1"/>
          <p:nvPr/>
        </p:nvSpPr>
        <p:spPr>
          <a:xfrm>
            <a:off x="265460" y="1445536"/>
            <a:ext cx="4354285" cy="39703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" sz="36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V spodnej časti stránky napíšte krátku, zmysluplnú správu o odovzdaní, ktorá popisuje zmenu, ktorú ste v súbore vykonali.</a:t>
            </a:r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97C07E-9320-7350-3CAB-91AFBE87A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673" y="2590948"/>
            <a:ext cx="7328568" cy="168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83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078423-8A6A-4C0E-900C-42D3FC34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935" y="279133"/>
            <a:ext cx="6865432" cy="859590"/>
          </a:xfrm>
        </p:spPr>
        <p:txBody>
          <a:bodyPr>
            <a:normAutofit/>
          </a:bodyPr>
          <a:lstStyle/>
          <a:p>
            <a:r>
              <a:rPr lang="sk-SK" dirty="0" err="1">
                <a:ea typeface="+mj-lt"/>
                <a:cs typeface="+mj-lt"/>
              </a:rPr>
              <a:t>Commit</a:t>
            </a:r>
            <a:r>
              <a:rPr lang="sk-SK" dirty="0">
                <a:ea typeface="+mj-lt"/>
                <a:cs typeface="+mj-lt"/>
              </a:rPr>
              <a:t> cez </a:t>
            </a:r>
            <a:r>
              <a:rPr lang="sk-SK" dirty="0" err="1">
                <a:ea typeface="+mj-lt"/>
                <a:cs typeface="+mj-lt"/>
              </a:rPr>
              <a:t>Github</a:t>
            </a:r>
            <a:r>
              <a:rPr lang="sk-SK" dirty="0">
                <a:ea typeface="+mj-lt"/>
                <a:cs typeface="+mj-lt"/>
              </a:rPr>
              <a:t> web</a:t>
            </a:r>
          </a:p>
          <a:p>
            <a:endParaRPr lang="sk-SK" dirty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7" name="BlokTextu 8">
            <a:extLst>
              <a:ext uri="{FF2B5EF4-FFF2-40B4-BE49-F238E27FC236}">
                <a16:creationId xmlns:a16="http://schemas.microsoft.com/office/drawing/2014/main" id="{932FEC53-DCD6-7D76-5F92-4B1D8BC351CA}"/>
              </a:ext>
            </a:extLst>
          </p:cNvPr>
          <p:cNvSpPr txBox="1"/>
          <p:nvPr/>
        </p:nvSpPr>
        <p:spPr>
          <a:xfrm>
            <a:off x="345671" y="1722535"/>
            <a:ext cx="4354285" cy="34163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" sz="3600" dirty="0">
                <a:solidFill>
                  <a:schemeClr val="bg1"/>
                </a:solidFill>
                <a:ea typeface="+mn-lt"/>
                <a:cs typeface="+mn-lt"/>
              </a:rPr>
              <a:t>Pod </a:t>
            </a:r>
            <a:r>
              <a:rPr lang="sk" sz="3600" dirty="0" err="1">
                <a:solidFill>
                  <a:schemeClr val="bg1"/>
                </a:solidFill>
                <a:ea typeface="+mn-lt"/>
                <a:cs typeface="+mn-lt"/>
              </a:rPr>
              <a:t>poliami</a:t>
            </a:r>
            <a:r>
              <a:rPr lang="sk" sz="3600" dirty="0">
                <a:solidFill>
                  <a:schemeClr val="bg1"/>
                </a:solidFill>
                <a:ea typeface="+mn-lt"/>
                <a:cs typeface="+mn-lt"/>
              </a:rPr>
              <a:t> správy odovzdania sa rozhodnite, či chcete odovzdanie pridať do aktuálnej vetvy alebo do novej vetvy.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9FFD47E-03F8-EDC9-7895-1FD6A8414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032" y="2336648"/>
            <a:ext cx="7114673" cy="21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46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078423-8A6A-4C0E-900C-42D3FC34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935" y="279133"/>
            <a:ext cx="6865432" cy="859590"/>
          </a:xfrm>
        </p:spPr>
        <p:txBody>
          <a:bodyPr>
            <a:normAutofit/>
          </a:bodyPr>
          <a:lstStyle/>
          <a:p>
            <a:r>
              <a:rPr lang="sk-SK" dirty="0" err="1">
                <a:ea typeface="+mj-lt"/>
                <a:cs typeface="+mj-lt"/>
              </a:rPr>
              <a:t>Commit</a:t>
            </a:r>
            <a:r>
              <a:rPr lang="sk-SK" dirty="0">
                <a:ea typeface="+mj-lt"/>
                <a:cs typeface="+mj-lt"/>
              </a:rPr>
              <a:t> cez </a:t>
            </a:r>
            <a:r>
              <a:rPr lang="sk-SK" dirty="0" err="1">
                <a:ea typeface="+mj-lt"/>
                <a:cs typeface="+mj-lt"/>
              </a:rPr>
              <a:t>Github</a:t>
            </a:r>
            <a:r>
              <a:rPr lang="sk-SK" dirty="0">
                <a:ea typeface="+mj-lt"/>
                <a:cs typeface="+mj-lt"/>
              </a:rPr>
              <a:t> web</a:t>
            </a:r>
          </a:p>
          <a:p>
            <a:endParaRPr lang="sk-SK" dirty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7" name="BlokTextu 8">
            <a:extLst>
              <a:ext uri="{FF2B5EF4-FFF2-40B4-BE49-F238E27FC236}">
                <a16:creationId xmlns:a16="http://schemas.microsoft.com/office/drawing/2014/main" id="{932FEC53-DCD6-7D76-5F92-4B1D8BC351CA}"/>
              </a:ext>
            </a:extLst>
          </p:cNvPr>
          <p:cNvSpPr txBox="1"/>
          <p:nvPr/>
        </p:nvSpPr>
        <p:spPr>
          <a:xfrm>
            <a:off x="171881" y="2553532"/>
            <a:ext cx="4354285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" sz="36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Kliknite na položku Navrhnúť zmenu súboru.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F8AD8D-E856-E4F8-2C9E-93CB26918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190" y="2992321"/>
            <a:ext cx="7261725" cy="138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0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078423-8A6A-4C0E-900C-42D3FC34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Čo je Git?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4A6E30-A140-4BE4-8870-22382EF7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197" y="0"/>
            <a:ext cx="6024654" cy="5308826"/>
          </a:xfrm>
        </p:spPr>
        <p:txBody>
          <a:bodyPr anchor="ctr">
            <a:normAutofit/>
          </a:bodyPr>
          <a:lstStyle/>
          <a:p>
            <a:r>
              <a:rPr lang="sk-SK" sz="2400" dirty="0"/>
              <a:t>nie je to jedna konkrétna „vec“, skôr koncept</a:t>
            </a:r>
          </a:p>
          <a:p>
            <a:r>
              <a:rPr lang="sk-SK" sz="2400" dirty="0"/>
              <a:t>systém na správu verzií</a:t>
            </a:r>
          </a:p>
          <a:p>
            <a:endParaRPr lang="sk-SK" sz="1000" dirty="0"/>
          </a:p>
          <a:p>
            <a:pPr marL="0" indent="0">
              <a:buNone/>
            </a:pPr>
            <a:r>
              <a:rPr lang="sk-SK" sz="2400" dirty="0"/>
              <a:t>využitie:</a:t>
            </a:r>
          </a:p>
          <a:p>
            <a:r>
              <a:rPr lang="sk-SK" sz="2400" dirty="0"/>
              <a:t>spravovanie verzií</a:t>
            </a:r>
          </a:p>
          <a:p>
            <a:r>
              <a:rPr lang="sk-SK" sz="2400" dirty="0"/>
              <a:t>obnovenie staršej verzie</a:t>
            </a:r>
          </a:p>
          <a:p>
            <a:r>
              <a:rPr lang="sk-SK" sz="2400" dirty="0"/>
              <a:t>spolupráca viacerých ľudí na projekte</a:t>
            </a:r>
          </a:p>
          <a:p>
            <a:r>
              <a:rPr lang="sk-SK" sz="2400" dirty="0"/>
              <a:t>nástroje na organizáciu projektu</a:t>
            </a:r>
          </a:p>
          <a:p>
            <a:endParaRPr lang="sk-SK" sz="1000" dirty="0"/>
          </a:p>
          <a:p>
            <a:pPr marL="0" indent="0">
              <a:buNone/>
            </a:pPr>
            <a:r>
              <a:rPr lang="sk-SK" sz="2400" dirty="0"/>
              <a:t>nevýhody gitu:</a:t>
            </a:r>
          </a:p>
          <a:p>
            <a:r>
              <a:rPr lang="sk-SK" sz="2400" dirty="0"/>
              <a:t>veľké množstvo funkcionality,</a:t>
            </a:r>
            <a:br>
              <a:rPr lang="sk-SK" sz="2400" dirty="0"/>
            </a:br>
            <a:r>
              <a:rPr lang="sk-SK" sz="2400" dirty="0"/>
              <a:t>ťažké zorientovať sa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E96DFB5-E4E9-4906-B4DB-FAD52EF8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5308826"/>
            <a:ext cx="7430784" cy="15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2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078423-8A6A-4C0E-900C-42D3FC34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Základné pojmy v Git-e</a:t>
            </a:r>
            <a:endParaRPr lang="sk-SK" dirty="0"/>
          </a:p>
        </p:txBody>
      </p:sp>
      <p:sp>
        <p:nvSpPr>
          <p:cNvPr id="11" name="Zástupný objekt pre obsah 10">
            <a:extLst>
              <a:ext uri="{FF2B5EF4-FFF2-40B4-BE49-F238E27FC236}">
                <a16:creationId xmlns:a16="http://schemas.microsoft.com/office/drawing/2014/main" id="{F572EA7A-AA04-FC9C-D8B4-9E981DCE2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3" name="Zástupný symbol obsahu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69" y="783447"/>
            <a:ext cx="3506237" cy="4971065"/>
          </a:xfrm>
          <a:prstGeom prst="rect">
            <a:avLst/>
          </a:prstGeom>
          <a:scene3d>
            <a:camera prst="perspectiveHeroicExtremeLeftFacing" fov="5400000">
              <a:rot lat="20716356" lon="1430505" rev="21300250"/>
            </a:camera>
            <a:lightRig rig="threePt" dir="t">
              <a:rot lat="0" lon="0" rev="4200000"/>
            </a:lightRig>
          </a:scene3d>
          <a:sp3d extrusionH="787400">
            <a:extrusionClr>
              <a:srgbClr val="356EA9"/>
            </a:extrusionClr>
          </a:sp3d>
        </p:spPr>
      </p:pic>
    </p:spTree>
    <p:extLst>
      <p:ext uri="{BB962C8B-B14F-4D97-AF65-F5344CB8AC3E}">
        <p14:creationId xmlns:p14="http://schemas.microsoft.com/office/powerpoint/2010/main" val="415500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078423-8A6A-4C0E-900C-42D3FC34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pPr algn="ctr"/>
            <a:r>
              <a:rPr lang="sk-SK" dirty="0" err="1">
                <a:solidFill>
                  <a:schemeClr val="bg1"/>
                </a:solidFill>
              </a:rPr>
              <a:t>repository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4A6E30-A140-4BE4-8870-22382EF7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308" y="614567"/>
            <a:ext cx="6024654" cy="5308826"/>
          </a:xfrm>
        </p:spPr>
        <p:txBody>
          <a:bodyPr anchor="ctr">
            <a:normAutofit/>
          </a:bodyPr>
          <a:lstStyle/>
          <a:p>
            <a:r>
              <a:rPr lang="sk-SK" sz="2400" dirty="0"/>
              <a:t>priečinok v ktorom ukladáme naše súbory</a:t>
            </a:r>
          </a:p>
        </p:txBody>
      </p:sp>
    </p:spTree>
    <p:extLst>
      <p:ext uri="{BB962C8B-B14F-4D97-AF65-F5344CB8AC3E}">
        <p14:creationId xmlns:p14="http://schemas.microsoft.com/office/powerpoint/2010/main" val="117240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078423-8A6A-4C0E-900C-42D3FC34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pPr algn="ctr"/>
            <a:r>
              <a:rPr lang="sk-SK" dirty="0" err="1">
                <a:solidFill>
                  <a:schemeClr val="bg1"/>
                </a:solidFill>
              </a:rPr>
              <a:t>commit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4A6E30-A140-4BE4-8870-22382EF7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308" y="774587"/>
            <a:ext cx="6024654" cy="5308826"/>
          </a:xfrm>
        </p:spPr>
        <p:txBody>
          <a:bodyPr anchor="ctr">
            <a:normAutofit/>
          </a:bodyPr>
          <a:lstStyle/>
          <a:p>
            <a:r>
              <a:rPr lang="pl-PL" sz="2400" dirty="0"/>
              <a:t>zaznamenanie zmien v našom </a:t>
            </a:r>
            <a:r>
              <a:rPr lang="pl-PL" sz="2400" b="1" dirty="0"/>
              <a:t>repozitári</a:t>
            </a:r>
          </a:p>
        </p:txBody>
      </p:sp>
    </p:spTree>
    <p:extLst>
      <p:ext uri="{BB962C8B-B14F-4D97-AF65-F5344CB8AC3E}">
        <p14:creationId xmlns:p14="http://schemas.microsoft.com/office/powerpoint/2010/main" val="105676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078423-8A6A-4C0E-900C-42D3FC34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pPr algn="ctr"/>
            <a:r>
              <a:rPr lang="sk-SK" dirty="0" err="1">
                <a:solidFill>
                  <a:schemeClr val="bg1"/>
                </a:solidFill>
              </a:rPr>
              <a:t>push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4A6E30-A140-4BE4-8870-22382EF7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308" y="774587"/>
            <a:ext cx="6024654" cy="5308826"/>
          </a:xfrm>
        </p:spPr>
        <p:txBody>
          <a:bodyPr anchor="ctr">
            <a:normAutofit/>
          </a:bodyPr>
          <a:lstStyle/>
          <a:p>
            <a:r>
              <a:rPr lang="sk-SK" sz="2400" dirty="0"/>
              <a:t>odoslanie našich </a:t>
            </a:r>
            <a:r>
              <a:rPr lang="sk-SK" sz="2400" b="1" dirty="0" err="1"/>
              <a:t>commitnutých</a:t>
            </a:r>
            <a:r>
              <a:rPr lang="sk-SK" sz="2400" dirty="0"/>
              <a:t> zmien do vzdialeného </a:t>
            </a:r>
            <a:r>
              <a:rPr lang="sk-SK" sz="2400" b="1" dirty="0"/>
              <a:t>repozitára</a:t>
            </a:r>
          </a:p>
        </p:txBody>
      </p:sp>
    </p:spTree>
    <p:extLst>
      <p:ext uri="{BB962C8B-B14F-4D97-AF65-F5344CB8AC3E}">
        <p14:creationId xmlns:p14="http://schemas.microsoft.com/office/powerpoint/2010/main" val="191142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078423-8A6A-4C0E-900C-42D3FC34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pPr algn="ctr"/>
            <a:r>
              <a:rPr lang="sk-SK" dirty="0" err="1">
                <a:solidFill>
                  <a:schemeClr val="bg1"/>
                </a:solidFill>
              </a:rPr>
              <a:t>pull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4A6E30-A140-4BE4-8870-22382EF7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308" y="774587"/>
            <a:ext cx="6024654" cy="5308826"/>
          </a:xfrm>
        </p:spPr>
        <p:txBody>
          <a:bodyPr anchor="ctr">
            <a:normAutofit/>
          </a:bodyPr>
          <a:lstStyle/>
          <a:p>
            <a:r>
              <a:rPr lang="sk-SK" sz="2400" dirty="0"/>
              <a:t>stiahnutie zmien zo vzdialeného </a:t>
            </a:r>
            <a:r>
              <a:rPr lang="sk-SK" sz="2400" b="1" dirty="0"/>
              <a:t>repozitára </a:t>
            </a:r>
          </a:p>
        </p:txBody>
      </p:sp>
    </p:spTree>
    <p:extLst>
      <p:ext uri="{BB962C8B-B14F-4D97-AF65-F5344CB8AC3E}">
        <p14:creationId xmlns:p14="http://schemas.microsoft.com/office/powerpoint/2010/main" val="369339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078423-8A6A-4C0E-900C-42D3FC34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pPr algn="ctr"/>
            <a:r>
              <a:rPr lang="sk-SK" dirty="0" err="1">
                <a:solidFill>
                  <a:schemeClr val="bg1"/>
                </a:solidFill>
              </a:rPr>
              <a:t>branch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4A6E30-A140-4BE4-8870-22382EF7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308" y="614567"/>
            <a:ext cx="6024654" cy="5308826"/>
          </a:xfrm>
        </p:spPr>
        <p:txBody>
          <a:bodyPr anchor="ctr">
            <a:normAutofit/>
          </a:bodyPr>
          <a:lstStyle/>
          <a:p>
            <a:r>
              <a:rPr lang="sk-SK" sz="2400" dirty="0"/>
              <a:t>vetva, tá dovoľuje oddeliť naše zmeny </a:t>
            </a:r>
          </a:p>
        </p:txBody>
      </p:sp>
    </p:spTree>
    <p:extLst>
      <p:ext uri="{BB962C8B-B14F-4D97-AF65-F5344CB8AC3E}">
        <p14:creationId xmlns:p14="http://schemas.microsoft.com/office/powerpoint/2010/main" val="101472745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B2C0C97164D1F4B9EE48EBC5F846980" ma:contentTypeVersion="2" ma:contentTypeDescription="Umožňuje vytvoriť nový dokument." ma:contentTypeScope="" ma:versionID="4134ba54a7b9e46a1b29f9b3a5e6b290">
  <xsd:schema xmlns:xsd="http://www.w3.org/2001/XMLSchema" xmlns:xs="http://www.w3.org/2001/XMLSchema" xmlns:p="http://schemas.microsoft.com/office/2006/metadata/properties" xmlns:ns2="cd1edc78-950b-4971-ae59-4cd1e4c8514c" targetNamespace="http://schemas.microsoft.com/office/2006/metadata/properties" ma:root="true" ma:fieldsID="e769a5d5edcf47d0e95c07bd8fa96021" ns2:_="">
    <xsd:import namespace="cd1edc78-950b-4971-ae59-4cd1e4c851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edc78-950b-4971-ae59-4cd1e4c851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5F4ED8-9E98-4DC1-B9DD-5D5F0861C2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1edc78-950b-4971-ae59-4cd1e4c851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4A4E4A-CFA1-45D3-A725-78783936A0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F4E86C1-0866-47E2-86AE-8B4771FE62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297</Words>
  <Application>Microsoft Office PowerPoint</Application>
  <PresentationFormat>Širokouhlá</PresentationFormat>
  <Paragraphs>57</Paragraphs>
  <Slides>23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Motív Office</vt:lpstr>
      <vt:lpstr>Git</vt:lpstr>
      <vt:lpstr>Git</vt:lpstr>
      <vt:lpstr>Čo je Git?</vt:lpstr>
      <vt:lpstr>Základné pojmy v Git-e</vt:lpstr>
      <vt:lpstr>repository</vt:lpstr>
      <vt:lpstr>commit</vt:lpstr>
      <vt:lpstr>push</vt:lpstr>
      <vt:lpstr>pull</vt:lpstr>
      <vt:lpstr>branch</vt:lpstr>
      <vt:lpstr>HEAD </vt:lpstr>
      <vt:lpstr>Github web</vt:lpstr>
      <vt:lpstr>Vytváranie repozitára </vt:lpstr>
      <vt:lpstr>Vytváranie repozitára </vt:lpstr>
      <vt:lpstr>Vytváranie repozitára </vt:lpstr>
      <vt:lpstr>Vytváranie repozitára </vt:lpstr>
      <vt:lpstr>Vytváranie repozitára </vt:lpstr>
      <vt:lpstr>Vytváranie repozitára </vt:lpstr>
      <vt:lpstr>Commit cez Github web </vt:lpstr>
      <vt:lpstr>Commit cez Github web </vt:lpstr>
      <vt:lpstr>Commit cez Github web </vt:lpstr>
      <vt:lpstr>Commit cez Github web </vt:lpstr>
      <vt:lpstr>Commit cez Github web </vt:lpstr>
      <vt:lpstr>Commit cez Github web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Dávid Kratochvíla</dc:creator>
  <cp:lastModifiedBy>Samuel Novotný</cp:lastModifiedBy>
  <cp:revision>139</cp:revision>
  <dcterms:created xsi:type="dcterms:W3CDTF">2022-03-30T15:37:02Z</dcterms:created>
  <dcterms:modified xsi:type="dcterms:W3CDTF">2022-11-25T00:48:02Z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0x0101005B2C0C97164D1F4B9EE48EBC5F846980</vt:lpwstr>
  </property>
</Properties>
</file>