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AD9F2-25BE-4EB3-95F3-8188A110AA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8C6DB2-2688-416B-AC55-0FFC28944944}">
      <dgm:prSet/>
      <dgm:spPr/>
      <dgm:t>
        <a:bodyPr/>
        <a:lstStyle/>
        <a:p>
          <a:r>
            <a:rPr lang="en-US"/>
            <a:t>Abstract</a:t>
          </a:r>
        </a:p>
      </dgm:t>
    </dgm:pt>
    <dgm:pt modelId="{AF0DDEC8-2428-4118-8D31-C616FBDC17E2}" type="parTrans" cxnId="{4E18E8E9-3E0A-4371-884C-0D15F7856E40}">
      <dgm:prSet/>
      <dgm:spPr/>
      <dgm:t>
        <a:bodyPr/>
        <a:lstStyle/>
        <a:p>
          <a:endParaRPr lang="en-US"/>
        </a:p>
      </dgm:t>
    </dgm:pt>
    <dgm:pt modelId="{532ABAC8-00A7-4FF8-9815-795F968DEA89}" type="sibTrans" cxnId="{4E18E8E9-3E0A-4371-884C-0D15F7856E40}">
      <dgm:prSet/>
      <dgm:spPr/>
      <dgm:t>
        <a:bodyPr/>
        <a:lstStyle/>
        <a:p>
          <a:endParaRPr lang="en-US"/>
        </a:p>
      </dgm:t>
    </dgm:pt>
    <dgm:pt modelId="{030DB6CD-7E06-4696-A285-59DB05E31993}">
      <dgm:prSet/>
      <dgm:spPr/>
      <dgm:t>
        <a:bodyPr/>
        <a:lstStyle/>
        <a:p>
          <a:r>
            <a:rPr lang="en-US"/>
            <a:t>Hipótesis y Preguntas a responder</a:t>
          </a:r>
        </a:p>
      </dgm:t>
    </dgm:pt>
    <dgm:pt modelId="{3AC0546B-C562-4417-8688-7B333E22F1AE}" type="parTrans" cxnId="{AACE0C0B-0237-4D3C-BF0D-B9C33562AF39}">
      <dgm:prSet/>
      <dgm:spPr/>
      <dgm:t>
        <a:bodyPr/>
        <a:lstStyle/>
        <a:p>
          <a:endParaRPr lang="en-US"/>
        </a:p>
      </dgm:t>
    </dgm:pt>
    <dgm:pt modelId="{CA8CC880-CB4D-40A2-B654-2CCCB78E17BA}" type="sibTrans" cxnId="{AACE0C0B-0237-4D3C-BF0D-B9C33562AF39}">
      <dgm:prSet/>
      <dgm:spPr/>
      <dgm:t>
        <a:bodyPr/>
        <a:lstStyle/>
        <a:p>
          <a:endParaRPr lang="en-US"/>
        </a:p>
      </dgm:t>
    </dgm:pt>
    <dgm:pt modelId="{389A545F-31B4-4B79-8B0D-B00161358D99}">
      <dgm:prSet/>
      <dgm:spPr/>
      <dgm:t>
        <a:bodyPr/>
        <a:lstStyle/>
        <a:p>
          <a:r>
            <a:rPr lang="en-US"/>
            <a:t>Reducción de peso del dataset</a:t>
          </a:r>
        </a:p>
      </dgm:t>
    </dgm:pt>
    <dgm:pt modelId="{744D06E3-911F-4A0D-861E-81B918C9082F}" type="parTrans" cxnId="{596150F5-1B48-41EE-B4FB-AC1358E30CCB}">
      <dgm:prSet/>
      <dgm:spPr/>
      <dgm:t>
        <a:bodyPr/>
        <a:lstStyle/>
        <a:p>
          <a:endParaRPr lang="en-US"/>
        </a:p>
      </dgm:t>
    </dgm:pt>
    <dgm:pt modelId="{315F811F-F1D6-42A7-AD26-DB77EB8590A1}" type="sibTrans" cxnId="{596150F5-1B48-41EE-B4FB-AC1358E30CCB}">
      <dgm:prSet/>
      <dgm:spPr/>
      <dgm:t>
        <a:bodyPr/>
        <a:lstStyle/>
        <a:p>
          <a:endParaRPr lang="en-US"/>
        </a:p>
      </dgm:t>
    </dgm:pt>
    <dgm:pt modelId="{982D546B-D7D3-4B90-8622-FCB68AA6063B}">
      <dgm:prSet/>
      <dgm:spPr/>
      <dgm:t>
        <a:bodyPr/>
        <a:lstStyle/>
        <a:p>
          <a:r>
            <a:rPr lang="en-US"/>
            <a:t>Análisis exploratorio</a:t>
          </a:r>
        </a:p>
      </dgm:t>
    </dgm:pt>
    <dgm:pt modelId="{2AAF6D7D-5624-4EE8-BBAF-7A0EA65529C6}" type="parTrans" cxnId="{70B11266-DB25-486D-BE93-1F66E270791E}">
      <dgm:prSet/>
      <dgm:spPr/>
      <dgm:t>
        <a:bodyPr/>
        <a:lstStyle/>
        <a:p>
          <a:endParaRPr lang="en-US"/>
        </a:p>
      </dgm:t>
    </dgm:pt>
    <dgm:pt modelId="{E032EE34-DFD8-4699-8169-785B5FBB1609}" type="sibTrans" cxnId="{70B11266-DB25-486D-BE93-1F66E270791E}">
      <dgm:prSet/>
      <dgm:spPr/>
      <dgm:t>
        <a:bodyPr/>
        <a:lstStyle/>
        <a:p>
          <a:endParaRPr lang="en-US"/>
        </a:p>
      </dgm:t>
    </dgm:pt>
    <dgm:pt modelId="{06F6321F-C7BA-4395-81F6-B238BA8722EB}">
      <dgm:prSet/>
      <dgm:spPr/>
      <dgm:t>
        <a:bodyPr/>
        <a:lstStyle/>
        <a:p>
          <a:r>
            <a:rPr lang="en-US"/>
            <a:t>Insights</a:t>
          </a:r>
        </a:p>
      </dgm:t>
    </dgm:pt>
    <dgm:pt modelId="{F946CDC5-F93C-498B-BA7B-0D44FCF170FC}" type="parTrans" cxnId="{3888A3B8-2B20-4372-AEC5-C6B4C7F16371}">
      <dgm:prSet/>
      <dgm:spPr/>
      <dgm:t>
        <a:bodyPr/>
        <a:lstStyle/>
        <a:p>
          <a:endParaRPr lang="en-US"/>
        </a:p>
      </dgm:t>
    </dgm:pt>
    <dgm:pt modelId="{B47ED3B5-B3A9-4584-ABC1-48F0082AFBCE}" type="sibTrans" cxnId="{3888A3B8-2B20-4372-AEC5-C6B4C7F16371}">
      <dgm:prSet/>
      <dgm:spPr/>
      <dgm:t>
        <a:bodyPr/>
        <a:lstStyle/>
        <a:p>
          <a:endParaRPr lang="en-US"/>
        </a:p>
      </dgm:t>
    </dgm:pt>
    <dgm:pt modelId="{3B560CFE-453D-4992-ADEE-3368083F6DC5}" type="pres">
      <dgm:prSet presAssocID="{AF1AD9F2-25BE-4EB3-95F3-8188A110AAF2}" presName="root" presStyleCnt="0">
        <dgm:presLayoutVars>
          <dgm:dir/>
          <dgm:resizeHandles val="exact"/>
        </dgm:presLayoutVars>
      </dgm:prSet>
      <dgm:spPr/>
    </dgm:pt>
    <dgm:pt modelId="{DB479922-614A-4286-B7FB-154DDF49A89C}" type="pres">
      <dgm:prSet presAssocID="{AD8C6DB2-2688-416B-AC55-0FFC28944944}" presName="compNode" presStyleCnt="0"/>
      <dgm:spPr/>
    </dgm:pt>
    <dgm:pt modelId="{1423485B-5A58-46AC-BCC0-DDBCF307B9A2}" type="pres">
      <dgm:prSet presAssocID="{AD8C6DB2-2688-416B-AC55-0FFC28944944}" presName="bgRect" presStyleLbl="bgShp" presStyleIdx="0" presStyleCnt="5"/>
      <dgm:spPr/>
    </dgm:pt>
    <dgm:pt modelId="{7A19F936-A339-411C-985D-819874D6B2BF}" type="pres">
      <dgm:prSet presAssocID="{AD8C6DB2-2688-416B-AC55-0FFC289449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A70B9D-9A2E-4DAE-88A4-73FF53DBB9A3}" type="pres">
      <dgm:prSet presAssocID="{AD8C6DB2-2688-416B-AC55-0FFC28944944}" presName="spaceRect" presStyleCnt="0"/>
      <dgm:spPr/>
    </dgm:pt>
    <dgm:pt modelId="{A4FD3649-0856-4D6E-8E5D-858BFF56A972}" type="pres">
      <dgm:prSet presAssocID="{AD8C6DB2-2688-416B-AC55-0FFC28944944}" presName="parTx" presStyleLbl="revTx" presStyleIdx="0" presStyleCnt="5">
        <dgm:presLayoutVars>
          <dgm:chMax val="0"/>
          <dgm:chPref val="0"/>
        </dgm:presLayoutVars>
      </dgm:prSet>
      <dgm:spPr/>
    </dgm:pt>
    <dgm:pt modelId="{C62DE391-7BCF-4174-A55F-62B6E6D9E75D}" type="pres">
      <dgm:prSet presAssocID="{532ABAC8-00A7-4FF8-9815-795F968DEA89}" presName="sibTrans" presStyleCnt="0"/>
      <dgm:spPr/>
    </dgm:pt>
    <dgm:pt modelId="{93C37C4C-2D13-4A3D-813B-535928F1C8AB}" type="pres">
      <dgm:prSet presAssocID="{030DB6CD-7E06-4696-A285-59DB05E31993}" presName="compNode" presStyleCnt="0"/>
      <dgm:spPr/>
    </dgm:pt>
    <dgm:pt modelId="{7C7C8AA3-AB35-46A4-AF66-7179A128B0C2}" type="pres">
      <dgm:prSet presAssocID="{030DB6CD-7E06-4696-A285-59DB05E31993}" presName="bgRect" presStyleLbl="bgShp" presStyleIdx="1" presStyleCnt="5"/>
      <dgm:spPr/>
    </dgm:pt>
    <dgm:pt modelId="{68F6E8E4-AAC2-4783-A576-5F0C20CAC1EA}" type="pres">
      <dgm:prSet presAssocID="{030DB6CD-7E06-4696-A285-59DB05E319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BB3DDA3-EC2A-402A-9B06-E9276EFF11F8}" type="pres">
      <dgm:prSet presAssocID="{030DB6CD-7E06-4696-A285-59DB05E31993}" presName="spaceRect" presStyleCnt="0"/>
      <dgm:spPr/>
    </dgm:pt>
    <dgm:pt modelId="{B6FA5A75-D980-4528-A2D5-D3550C79F563}" type="pres">
      <dgm:prSet presAssocID="{030DB6CD-7E06-4696-A285-59DB05E31993}" presName="parTx" presStyleLbl="revTx" presStyleIdx="1" presStyleCnt="5">
        <dgm:presLayoutVars>
          <dgm:chMax val="0"/>
          <dgm:chPref val="0"/>
        </dgm:presLayoutVars>
      </dgm:prSet>
      <dgm:spPr/>
    </dgm:pt>
    <dgm:pt modelId="{FF18A356-A15E-4E3C-81C0-B05B12D151AD}" type="pres">
      <dgm:prSet presAssocID="{CA8CC880-CB4D-40A2-B654-2CCCB78E17BA}" presName="sibTrans" presStyleCnt="0"/>
      <dgm:spPr/>
    </dgm:pt>
    <dgm:pt modelId="{69B3B233-9F69-4341-A3A4-2FDD4F987CCD}" type="pres">
      <dgm:prSet presAssocID="{389A545F-31B4-4B79-8B0D-B00161358D99}" presName="compNode" presStyleCnt="0"/>
      <dgm:spPr/>
    </dgm:pt>
    <dgm:pt modelId="{149D4C15-5165-4AFE-A93C-0FBE71495441}" type="pres">
      <dgm:prSet presAssocID="{389A545F-31B4-4B79-8B0D-B00161358D99}" presName="bgRect" presStyleLbl="bgShp" presStyleIdx="2" presStyleCnt="5"/>
      <dgm:spPr/>
    </dgm:pt>
    <dgm:pt modelId="{6CB19F61-D578-4696-B70B-0B62982EF39F}" type="pres">
      <dgm:prSet presAssocID="{389A545F-31B4-4B79-8B0D-B00161358D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5A01FAA-B612-4487-8B02-F7D0E841ACD0}" type="pres">
      <dgm:prSet presAssocID="{389A545F-31B4-4B79-8B0D-B00161358D99}" presName="spaceRect" presStyleCnt="0"/>
      <dgm:spPr/>
    </dgm:pt>
    <dgm:pt modelId="{79E1FD33-06CA-431D-8271-139FEB2AC8AE}" type="pres">
      <dgm:prSet presAssocID="{389A545F-31B4-4B79-8B0D-B00161358D99}" presName="parTx" presStyleLbl="revTx" presStyleIdx="2" presStyleCnt="5">
        <dgm:presLayoutVars>
          <dgm:chMax val="0"/>
          <dgm:chPref val="0"/>
        </dgm:presLayoutVars>
      </dgm:prSet>
      <dgm:spPr/>
    </dgm:pt>
    <dgm:pt modelId="{4BF7E3EC-0E7A-458B-8F2D-6C1798AA84DD}" type="pres">
      <dgm:prSet presAssocID="{315F811F-F1D6-42A7-AD26-DB77EB8590A1}" presName="sibTrans" presStyleCnt="0"/>
      <dgm:spPr/>
    </dgm:pt>
    <dgm:pt modelId="{93869539-899E-49F4-8C6A-E73F16F9F3E6}" type="pres">
      <dgm:prSet presAssocID="{982D546B-D7D3-4B90-8622-FCB68AA6063B}" presName="compNode" presStyleCnt="0"/>
      <dgm:spPr/>
    </dgm:pt>
    <dgm:pt modelId="{E57980D0-E460-4527-A9C6-FB39264C9D5F}" type="pres">
      <dgm:prSet presAssocID="{982D546B-D7D3-4B90-8622-FCB68AA6063B}" presName="bgRect" presStyleLbl="bgShp" presStyleIdx="3" presStyleCnt="5"/>
      <dgm:spPr/>
    </dgm:pt>
    <dgm:pt modelId="{120DA435-E1C7-45AD-B269-51A27138CA84}" type="pres">
      <dgm:prSet presAssocID="{982D546B-D7D3-4B90-8622-FCB68AA606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476ED1-2304-4511-8914-78EE34D79F80}" type="pres">
      <dgm:prSet presAssocID="{982D546B-D7D3-4B90-8622-FCB68AA6063B}" presName="spaceRect" presStyleCnt="0"/>
      <dgm:spPr/>
    </dgm:pt>
    <dgm:pt modelId="{8FACDB58-48CC-4A23-9769-DA47FCA53595}" type="pres">
      <dgm:prSet presAssocID="{982D546B-D7D3-4B90-8622-FCB68AA6063B}" presName="parTx" presStyleLbl="revTx" presStyleIdx="3" presStyleCnt="5">
        <dgm:presLayoutVars>
          <dgm:chMax val="0"/>
          <dgm:chPref val="0"/>
        </dgm:presLayoutVars>
      </dgm:prSet>
      <dgm:spPr/>
    </dgm:pt>
    <dgm:pt modelId="{D45635E2-5111-4A6F-AEED-7C62BDF0964F}" type="pres">
      <dgm:prSet presAssocID="{E032EE34-DFD8-4699-8169-785B5FBB1609}" presName="sibTrans" presStyleCnt="0"/>
      <dgm:spPr/>
    </dgm:pt>
    <dgm:pt modelId="{CAF0402C-C647-4D20-A361-FECA75728C02}" type="pres">
      <dgm:prSet presAssocID="{06F6321F-C7BA-4395-81F6-B238BA8722EB}" presName="compNode" presStyleCnt="0"/>
      <dgm:spPr/>
    </dgm:pt>
    <dgm:pt modelId="{3FB60D21-414C-4165-B08A-AC8CF4AA6FC9}" type="pres">
      <dgm:prSet presAssocID="{06F6321F-C7BA-4395-81F6-B238BA8722EB}" presName="bgRect" presStyleLbl="bgShp" presStyleIdx="4" presStyleCnt="5"/>
      <dgm:spPr/>
    </dgm:pt>
    <dgm:pt modelId="{1BEAFE9E-CB2C-4E96-BCA8-E3CFC4DB9899}" type="pres">
      <dgm:prSet presAssocID="{06F6321F-C7BA-4395-81F6-B238BA8722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7C5F0B0-82FF-4297-B80B-49C37B9C48D2}" type="pres">
      <dgm:prSet presAssocID="{06F6321F-C7BA-4395-81F6-B238BA8722EB}" presName="spaceRect" presStyleCnt="0"/>
      <dgm:spPr/>
    </dgm:pt>
    <dgm:pt modelId="{6B255E51-ACCC-4A24-8CB0-37136C0B55C9}" type="pres">
      <dgm:prSet presAssocID="{06F6321F-C7BA-4395-81F6-B238BA8722E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ACE0C0B-0237-4D3C-BF0D-B9C33562AF39}" srcId="{AF1AD9F2-25BE-4EB3-95F3-8188A110AAF2}" destId="{030DB6CD-7E06-4696-A285-59DB05E31993}" srcOrd="1" destOrd="0" parTransId="{3AC0546B-C562-4417-8688-7B333E22F1AE}" sibTransId="{CA8CC880-CB4D-40A2-B654-2CCCB78E17BA}"/>
    <dgm:cxn modelId="{13CB8C65-E5F8-4A70-862E-1EDE744232EE}" type="presOf" srcId="{389A545F-31B4-4B79-8B0D-B00161358D99}" destId="{79E1FD33-06CA-431D-8271-139FEB2AC8AE}" srcOrd="0" destOrd="0" presId="urn:microsoft.com/office/officeart/2018/2/layout/IconVerticalSolidList"/>
    <dgm:cxn modelId="{70B11266-DB25-486D-BE93-1F66E270791E}" srcId="{AF1AD9F2-25BE-4EB3-95F3-8188A110AAF2}" destId="{982D546B-D7D3-4B90-8622-FCB68AA6063B}" srcOrd="3" destOrd="0" parTransId="{2AAF6D7D-5624-4EE8-BBAF-7A0EA65529C6}" sibTransId="{E032EE34-DFD8-4699-8169-785B5FBB1609}"/>
    <dgm:cxn modelId="{B29E4C68-E9FF-4F81-882A-A913CAD53ED7}" type="presOf" srcId="{AD8C6DB2-2688-416B-AC55-0FFC28944944}" destId="{A4FD3649-0856-4D6E-8E5D-858BFF56A972}" srcOrd="0" destOrd="0" presId="urn:microsoft.com/office/officeart/2018/2/layout/IconVerticalSolidList"/>
    <dgm:cxn modelId="{E0D0DAA7-B5A5-4B62-A967-D911ED885181}" type="presOf" srcId="{982D546B-D7D3-4B90-8622-FCB68AA6063B}" destId="{8FACDB58-48CC-4A23-9769-DA47FCA53595}" srcOrd="0" destOrd="0" presId="urn:microsoft.com/office/officeart/2018/2/layout/IconVerticalSolidList"/>
    <dgm:cxn modelId="{E68D29A9-0A99-4A2E-8971-B3E6EA5F7DBA}" type="presOf" srcId="{06F6321F-C7BA-4395-81F6-B238BA8722EB}" destId="{6B255E51-ACCC-4A24-8CB0-37136C0B55C9}" srcOrd="0" destOrd="0" presId="urn:microsoft.com/office/officeart/2018/2/layout/IconVerticalSolidList"/>
    <dgm:cxn modelId="{900938B7-2571-4EA0-AF5C-BB596BD12AEE}" type="presOf" srcId="{030DB6CD-7E06-4696-A285-59DB05E31993}" destId="{B6FA5A75-D980-4528-A2D5-D3550C79F563}" srcOrd="0" destOrd="0" presId="urn:microsoft.com/office/officeart/2018/2/layout/IconVerticalSolidList"/>
    <dgm:cxn modelId="{3888A3B8-2B20-4372-AEC5-C6B4C7F16371}" srcId="{AF1AD9F2-25BE-4EB3-95F3-8188A110AAF2}" destId="{06F6321F-C7BA-4395-81F6-B238BA8722EB}" srcOrd="4" destOrd="0" parTransId="{F946CDC5-F93C-498B-BA7B-0D44FCF170FC}" sibTransId="{B47ED3B5-B3A9-4584-ABC1-48F0082AFBCE}"/>
    <dgm:cxn modelId="{1C3756E1-9A77-4998-AEB2-67A0B7D33A8F}" type="presOf" srcId="{AF1AD9F2-25BE-4EB3-95F3-8188A110AAF2}" destId="{3B560CFE-453D-4992-ADEE-3368083F6DC5}" srcOrd="0" destOrd="0" presId="urn:microsoft.com/office/officeart/2018/2/layout/IconVerticalSolidList"/>
    <dgm:cxn modelId="{4E18E8E9-3E0A-4371-884C-0D15F7856E40}" srcId="{AF1AD9F2-25BE-4EB3-95F3-8188A110AAF2}" destId="{AD8C6DB2-2688-416B-AC55-0FFC28944944}" srcOrd="0" destOrd="0" parTransId="{AF0DDEC8-2428-4118-8D31-C616FBDC17E2}" sibTransId="{532ABAC8-00A7-4FF8-9815-795F968DEA89}"/>
    <dgm:cxn modelId="{596150F5-1B48-41EE-B4FB-AC1358E30CCB}" srcId="{AF1AD9F2-25BE-4EB3-95F3-8188A110AAF2}" destId="{389A545F-31B4-4B79-8B0D-B00161358D99}" srcOrd="2" destOrd="0" parTransId="{744D06E3-911F-4A0D-861E-81B918C9082F}" sibTransId="{315F811F-F1D6-42A7-AD26-DB77EB8590A1}"/>
    <dgm:cxn modelId="{8649B211-CCB1-44D9-BBBD-02D09F3DFB42}" type="presParOf" srcId="{3B560CFE-453D-4992-ADEE-3368083F6DC5}" destId="{DB479922-614A-4286-B7FB-154DDF49A89C}" srcOrd="0" destOrd="0" presId="urn:microsoft.com/office/officeart/2018/2/layout/IconVerticalSolidList"/>
    <dgm:cxn modelId="{4FA6C500-B431-4089-AB84-A3F61F4790E2}" type="presParOf" srcId="{DB479922-614A-4286-B7FB-154DDF49A89C}" destId="{1423485B-5A58-46AC-BCC0-DDBCF307B9A2}" srcOrd="0" destOrd="0" presId="urn:microsoft.com/office/officeart/2018/2/layout/IconVerticalSolidList"/>
    <dgm:cxn modelId="{BA19330F-989B-439A-863C-FF374C179995}" type="presParOf" srcId="{DB479922-614A-4286-B7FB-154DDF49A89C}" destId="{7A19F936-A339-411C-985D-819874D6B2BF}" srcOrd="1" destOrd="0" presId="urn:microsoft.com/office/officeart/2018/2/layout/IconVerticalSolidList"/>
    <dgm:cxn modelId="{CC0D82B8-022C-4E9B-BD16-FA35DFE4563F}" type="presParOf" srcId="{DB479922-614A-4286-B7FB-154DDF49A89C}" destId="{42A70B9D-9A2E-4DAE-88A4-73FF53DBB9A3}" srcOrd="2" destOrd="0" presId="urn:microsoft.com/office/officeart/2018/2/layout/IconVerticalSolidList"/>
    <dgm:cxn modelId="{9A8AEE67-A97C-4B6A-A20E-9431D8C2CB38}" type="presParOf" srcId="{DB479922-614A-4286-B7FB-154DDF49A89C}" destId="{A4FD3649-0856-4D6E-8E5D-858BFF56A972}" srcOrd="3" destOrd="0" presId="urn:microsoft.com/office/officeart/2018/2/layout/IconVerticalSolidList"/>
    <dgm:cxn modelId="{4C07BC3F-644A-4656-9997-D3A7C48AF15A}" type="presParOf" srcId="{3B560CFE-453D-4992-ADEE-3368083F6DC5}" destId="{C62DE391-7BCF-4174-A55F-62B6E6D9E75D}" srcOrd="1" destOrd="0" presId="urn:microsoft.com/office/officeart/2018/2/layout/IconVerticalSolidList"/>
    <dgm:cxn modelId="{BDEBDD1F-25C4-44BE-B3DB-C3CFA6C92021}" type="presParOf" srcId="{3B560CFE-453D-4992-ADEE-3368083F6DC5}" destId="{93C37C4C-2D13-4A3D-813B-535928F1C8AB}" srcOrd="2" destOrd="0" presId="urn:microsoft.com/office/officeart/2018/2/layout/IconVerticalSolidList"/>
    <dgm:cxn modelId="{24634C7A-9DE0-4766-9ECF-3A3B475A8C54}" type="presParOf" srcId="{93C37C4C-2D13-4A3D-813B-535928F1C8AB}" destId="{7C7C8AA3-AB35-46A4-AF66-7179A128B0C2}" srcOrd="0" destOrd="0" presId="urn:microsoft.com/office/officeart/2018/2/layout/IconVerticalSolidList"/>
    <dgm:cxn modelId="{FB98067B-9EC3-4891-85BD-04198120270B}" type="presParOf" srcId="{93C37C4C-2D13-4A3D-813B-535928F1C8AB}" destId="{68F6E8E4-AAC2-4783-A576-5F0C20CAC1EA}" srcOrd="1" destOrd="0" presId="urn:microsoft.com/office/officeart/2018/2/layout/IconVerticalSolidList"/>
    <dgm:cxn modelId="{A876E443-86FE-460C-A501-3974EDA414F0}" type="presParOf" srcId="{93C37C4C-2D13-4A3D-813B-535928F1C8AB}" destId="{2BB3DDA3-EC2A-402A-9B06-E9276EFF11F8}" srcOrd="2" destOrd="0" presId="urn:microsoft.com/office/officeart/2018/2/layout/IconVerticalSolidList"/>
    <dgm:cxn modelId="{B500F597-9393-4AAD-88DC-E69B0B67A489}" type="presParOf" srcId="{93C37C4C-2D13-4A3D-813B-535928F1C8AB}" destId="{B6FA5A75-D980-4528-A2D5-D3550C79F563}" srcOrd="3" destOrd="0" presId="urn:microsoft.com/office/officeart/2018/2/layout/IconVerticalSolidList"/>
    <dgm:cxn modelId="{DB50489D-1BC7-4C72-8CAF-6649C4C04EB0}" type="presParOf" srcId="{3B560CFE-453D-4992-ADEE-3368083F6DC5}" destId="{FF18A356-A15E-4E3C-81C0-B05B12D151AD}" srcOrd="3" destOrd="0" presId="urn:microsoft.com/office/officeart/2018/2/layout/IconVerticalSolidList"/>
    <dgm:cxn modelId="{9826A69C-AB0B-4A43-B980-DB11FC429DF3}" type="presParOf" srcId="{3B560CFE-453D-4992-ADEE-3368083F6DC5}" destId="{69B3B233-9F69-4341-A3A4-2FDD4F987CCD}" srcOrd="4" destOrd="0" presId="urn:microsoft.com/office/officeart/2018/2/layout/IconVerticalSolidList"/>
    <dgm:cxn modelId="{E3DD7DCD-A6DD-4DDD-84E3-384064059EDC}" type="presParOf" srcId="{69B3B233-9F69-4341-A3A4-2FDD4F987CCD}" destId="{149D4C15-5165-4AFE-A93C-0FBE71495441}" srcOrd="0" destOrd="0" presId="urn:microsoft.com/office/officeart/2018/2/layout/IconVerticalSolidList"/>
    <dgm:cxn modelId="{E3A689EA-676E-46A1-B147-468E9C185444}" type="presParOf" srcId="{69B3B233-9F69-4341-A3A4-2FDD4F987CCD}" destId="{6CB19F61-D578-4696-B70B-0B62982EF39F}" srcOrd="1" destOrd="0" presId="urn:microsoft.com/office/officeart/2018/2/layout/IconVerticalSolidList"/>
    <dgm:cxn modelId="{AF40034C-CBE6-465D-B118-F4A64F827DEA}" type="presParOf" srcId="{69B3B233-9F69-4341-A3A4-2FDD4F987CCD}" destId="{75A01FAA-B612-4487-8B02-F7D0E841ACD0}" srcOrd="2" destOrd="0" presId="urn:microsoft.com/office/officeart/2018/2/layout/IconVerticalSolidList"/>
    <dgm:cxn modelId="{3262FF0B-7825-476E-9DD3-4DB874576512}" type="presParOf" srcId="{69B3B233-9F69-4341-A3A4-2FDD4F987CCD}" destId="{79E1FD33-06CA-431D-8271-139FEB2AC8AE}" srcOrd="3" destOrd="0" presId="urn:microsoft.com/office/officeart/2018/2/layout/IconVerticalSolidList"/>
    <dgm:cxn modelId="{FEE4CFD7-4B8E-41C3-8475-78DBCB352A31}" type="presParOf" srcId="{3B560CFE-453D-4992-ADEE-3368083F6DC5}" destId="{4BF7E3EC-0E7A-458B-8F2D-6C1798AA84DD}" srcOrd="5" destOrd="0" presId="urn:microsoft.com/office/officeart/2018/2/layout/IconVerticalSolidList"/>
    <dgm:cxn modelId="{7440C78E-4759-47A8-B8F0-B51FF6E8D81A}" type="presParOf" srcId="{3B560CFE-453D-4992-ADEE-3368083F6DC5}" destId="{93869539-899E-49F4-8C6A-E73F16F9F3E6}" srcOrd="6" destOrd="0" presId="urn:microsoft.com/office/officeart/2018/2/layout/IconVerticalSolidList"/>
    <dgm:cxn modelId="{914CD8BE-F253-4E79-BA24-79F4D0C6AE71}" type="presParOf" srcId="{93869539-899E-49F4-8C6A-E73F16F9F3E6}" destId="{E57980D0-E460-4527-A9C6-FB39264C9D5F}" srcOrd="0" destOrd="0" presId="urn:microsoft.com/office/officeart/2018/2/layout/IconVerticalSolidList"/>
    <dgm:cxn modelId="{2BE635C7-2CFE-4810-AF6C-401BEAECD8BD}" type="presParOf" srcId="{93869539-899E-49F4-8C6A-E73F16F9F3E6}" destId="{120DA435-E1C7-45AD-B269-51A27138CA84}" srcOrd="1" destOrd="0" presId="urn:microsoft.com/office/officeart/2018/2/layout/IconVerticalSolidList"/>
    <dgm:cxn modelId="{7E53B39D-F295-41CD-86CC-83358946937E}" type="presParOf" srcId="{93869539-899E-49F4-8C6A-E73F16F9F3E6}" destId="{49476ED1-2304-4511-8914-78EE34D79F80}" srcOrd="2" destOrd="0" presId="urn:microsoft.com/office/officeart/2018/2/layout/IconVerticalSolidList"/>
    <dgm:cxn modelId="{D9D95324-41F3-4107-94F1-27E9F8575408}" type="presParOf" srcId="{93869539-899E-49F4-8C6A-E73F16F9F3E6}" destId="{8FACDB58-48CC-4A23-9769-DA47FCA53595}" srcOrd="3" destOrd="0" presId="urn:microsoft.com/office/officeart/2018/2/layout/IconVerticalSolidList"/>
    <dgm:cxn modelId="{6063D171-DE29-41C3-8CA7-73ACEA1FB388}" type="presParOf" srcId="{3B560CFE-453D-4992-ADEE-3368083F6DC5}" destId="{D45635E2-5111-4A6F-AEED-7C62BDF0964F}" srcOrd="7" destOrd="0" presId="urn:microsoft.com/office/officeart/2018/2/layout/IconVerticalSolidList"/>
    <dgm:cxn modelId="{37A7BACA-A764-4548-BA56-67719E75F2DE}" type="presParOf" srcId="{3B560CFE-453D-4992-ADEE-3368083F6DC5}" destId="{CAF0402C-C647-4D20-A361-FECA75728C02}" srcOrd="8" destOrd="0" presId="urn:microsoft.com/office/officeart/2018/2/layout/IconVerticalSolidList"/>
    <dgm:cxn modelId="{B2CAC65C-A5C6-40E9-9008-61DA0E215975}" type="presParOf" srcId="{CAF0402C-C647-4D20-A361-FECA75728C02}" destId="{3FB60D21-414C-4165-B08A-AC8CF4AA6FC9}" srcOrd="0" destOrd="0" presId="urn:microsoft.com/office/officeart/2018/2/layout/IconVerticalSolidList"/>
    <dgm:cxn modelId="{43F0A06F-FCCB-4497-A15F-BA27753678DD}" type="presParOf" srcId="{CAF0402C-C647-4D20-A361-FECA75728C02}" destId="{1BEAFE9E-CB2C-4E96-BCA8-E3CFC4DB9899}" srcOrd="1" destOrd="0" presId="urn:microsoft.com/office/officeart/2018/2/layout/IconVerticalSolidList"/>
    <dgm:cxn modelId="{42B88AFE-180D-41A0-AD91-166F7D457669}" type="presParOf" srcId="{CAF0402C-C647-4D20-A361-FECA75728C02}" destId="{17C5F0B0-82FF-4297-B80B-49C37B9C48D2}" srcOrd="2" destOrd="0" presId="urn:microsoft.com/office/officeart/2018/2/layout/IconVerticalSolidList"/>
    <dgm:cxn modelId="{422C77C9-E5C8-4AA0-9629-B7FA710DB42F}" type="presParOf" srcId="{CAF0402C-C647-4D20-A361-FECA75728C02}" destId="{6B255E51-ACCC-4A24-8CB0-37136C0B55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B94630-A955-4A82-AE7B-1ED0DACEF519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1D5842-E2F0-4A20-9DF6-8AFC2DF21BDE}">
      <dgm:prSet/>
      <dgm:spPr/>
      <dgm:t>
        <a:bodyPr/>
        <a:lstStyle/>
        <a:p>
          <a:r>
            <a:rPr lang="en-US"/>
            <a:t>”Es posible predecir cuando ocurrirá un retraso en los vuelos basado en las distintas condiciones ya registradas”</a:t>
          </a:r>
        </a:p>
      </dgm:t>
    </dgm:pt>
    <dgm:pt modelId="{8DDA3FF6-0C94-4215-A305-22A4C4D2FAAC}" type="parTrans" cxnId="{FD9CF168-6C2C-4214-958E-97F6038526D0}">
      <dgm:prSet/>
      <dgm:spPr/>
      <dgm:t>
        <a:bodyPr/>
        <a:lstStyle/>
        <a:p>
          <a:endParaRPr lang="en-US"/>
        </a:p>
      </dgm:t>
    </dgm:pt>
    <dgm:pt modelId="{71F55EE1-A5A9-42E4-9A25-A75E81A6FA66}" type="sibTrans" cxnId="{FD9CF168-6C2C-4214-958E-97F6038526D0}">
      <dgm:prSet/>
      <dgm:spPr/>
      <dgm:t>
        <a:bodyPr/>
        <a:lstStyle/>
        <a:p>
          <a:endParaRPr lang="en-US"/>
        </a:p>
      </dgm:t>
    </dgm:pt>
    <dgm:pt modelId="{C3887131-D62A-4189-817C-1EE985EDF189}">
      <dgm:prSet/>
      <dgm:spPr/>
      <dgm:t>
        <a:bodyPr/>
        <a:lstStyle/>
        <a:p>
          <a:r>
            <a:rPr lang="en-US"/>
            <a:t>Se espera qué:</a:t>
          </a:r>
        </a:p>
      </dgm:t>
    </dgm:pt>
    <dgm:pt modelId="{61993F82-6289-4D5D-A413-3E630EFB0FFE}" type="parTrans" cxnId="{204B993E-C39F-4380-BFBC-B00096A8258B}">
      <dgm:prSet/>
      <dgm:spPr/>
      <dgm:t>
        <a:bodyPr/>
        <a:lstStyle/>
        <a:p>
          <a:endParaRPr lang="en-US"/>
        </a:p>
      </dgm:t>
    </dgm:pt>
    <dgm:pt modelId="{F16C3A60-9094-4DAF-9F97-EA2A79979CF7}" type="sibTrans" cxnId="{204B993E-C39F-4380-BFBC-B00096A8258B}">
      <dgm:prSet/>
      <dgm:spPr/>
      <dgm:t>
        <a:bodyPr/>
        <a:lstStyle/>
        <a:p>
          <a:endParaRPr lang="en-US"/>
        </a:p>
      </dgm:t>
    </dgm:pt>
    <dgm:pt modelId="{3232DC26-C23B-45C5-AEF6-A827CC31B096}">
      <dgm:prSet/>
      <dgm:spPr/>
      <dgm:t>
        <a:bodyPr/>
        <a:lstStyle/>
        <a:p>
          <a:r>
            <a:rPr lang="en-US"/>
            <a:t>El clima repercuta bastante en el retraso de vuelos.</a:t>
          </a:r>
        </a:p>
      </dgm:t>
    </dgm:pt>
    <dgm:pt modelId="{B9C0646D-DF5E-4AE5-9D03-68FEBF177E9F}" type="parTrans" cxnId="{BE896F92-E20C-4EC1-8C12-D1F3B5B30D54}">
      <dgm:prSet/>
      <dgm:spPr/>
      <dgm:t>
        <a:bodyPr/>
        <a:lstStyle/>
        <a:p>
          <a:endParaRPr lang="en-US"/>
        </a:p>
      </dgm:t>
    </dgm:pt>
    <dgm:pt modelId="{7CE7C1CC-EDA9-486C-A1A2-EE2E767BCBB4}" type="sibTrans" cxnId="{BE896F92-E20C-4EC1-8C12-D1F3B5B30D54}">
      <dgm:prSet/>
      <dgm:spPr/>
      <dgm:t>
        <a:bodyPr/>
        <a:lstStyle/>
        <a:p>
          <a:endParaRPr lang="en-US"/>
        </a:p>
      </dgm:t>
    </dgm:pt>
    <dgm:pt modelId="{ACCB5BD6-D22A-4E34-AA08-B1F237FE7895}">
      <dgm:prSet/>
      <dgm:spPr/>
      <dgm:t>
        <a:bodyPr/>
        <a:lstStyle/>
        <a:p>
          <a:r>
            <a:rPr lang="en-US" dirty="0" err="1"/>
            <a:t>Uso</a:t>
          </a:r>
          <a:r>
            <a:rPr lang="en-US" dirty="0"/>
            <a:t> </a:t>
          </a:r>
          <a:r>
            <a:rPr lang="en-US" dirty="0" err="1"/>
            <a:t>elevado</a:t>
          </a:r>
          <a:r>
            <a:rPr lang="en-US" dirty="0"/>
            <a:t> de </a:t>
          </a:r>
          <a:r>
            <a:rPr lang="en-US" dirty="0" err="1"/>
            <a:t>infraestructura</a:t>
          </a:r>
          <a:r>
            <a:rPr lang="en-US" dirty="0"/>
            <a:t> </a:t>
          </a:r>
          <a:r>
            <a:rPr lang="en-US" dirty="0" err="1"/>
            <a:t>repercute</a:t>
          </a:r>
          <a:r>
            <a:rPr lang="en-US" dirty="0"/>
            <a:t> </a:t>
          </a:r>
          <a:r>
            <a:rPr lang="en-US" dirty="0" err="1"/>
            <a:t>fuertemente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retrasos</a:t>
          </a:r>
          <a:r>
            <a:rPr lang="en-US" dirty="0"/>
            <a:t> (alto </a:t>
          </a:r>
          <a:r>
            <a:rPr lang="en-US" dirty="0" err="1"/>
            <a:t>número</a:t>
          </a:r>
          <a:r>
            <a:rPr lang="en-US" dirty="0"/>
            <a:t> de </a:t>
          </a:r>
          <a:r>
            <a:rPr lang="en-US" dirty="0" err="1"/>
            <a:t>pasajeros</a:t>
          </a:r>
          <a:r>
            <a:rPr lang="en-US" dirty="0"/>
            <a:t> y </a:t>
          </a:r>
          <a:r>
            <a:rPr lang="en-US" dirty="0" err="1"/>
            <a:t>vuelos</a:t>
          </a:r>
          <a:r>
            <a:rPr lang="en-US" dirty="0"/>
            <a:t> </a:t>
          </a:r>
          <a:r>
            <a:rPr lang="en-US" dirty="0" err="1"/>
            <a:t>concurrentes</a:t>
          </a:r>
          <a:r>
            <a:rPr lang="en-US" dirty="0"/>
            <a:t>)</a:t>
          </a:r>
        </a:p>
      </dgm:t>
    </dgm:pt>
    <dgm:pt modelId="{6E85C0F1-750A-43FF-A191-208D011FEA04}" type="parTrans" cxnId="{98484453-AC55-46E5-AF58-F80BFB0433B7}">
      <dgm:prSet/>
      <dgm:spPr/>
      <dgm:t>
        <a:bodyPr/>
        <a:lstStyle/>
        <a:p>
          <a:endParaRPr lang="en-US"/>
        </a:p>
      </dgm:t>
    </dgm:pt>
    <dgm:pt modelId="{EB5FE5B0-40AF-440E-96EA-1F6F08C2C45A}" type="sibTrans" cxnId="{98484453-AC55-46E5-AF58-F80BFB0433B7}">
      <dgm:prSet/>
      <dgm:spPr/>
      <dgm:t>
        <a:bodyPr/>
        <a:lstStyle/>
        <a:p>
          <a:endParaRPr lang="en-US"/>
        </a:p>
      </dgm:t>
    </dgm:pt>
    <dgm:pt modelId="{4351DC48-97F7-44D5-A82E-0D8077167C02}">
      <dgm:prSet/>
      <dgm:spPr/>
      <dgm:t>
        <a:bodyPr/>
        <a:lstStyle/>
        <a:p>
          <a:r>
            <a:rPr lang="en-US"/>
            <a:t>Exceptuando ciertos valores clave meses y días de la semana no deberían repercutir fuertemente en el retraso de vuelos</a:t>
          </a:r>
        </a:p>
      </dgm:t>
    </dgm:pt>
    <dgm:pt modelId="{4851EDAF-4BDF-4211-92BE-1F4E0E991C21}" type="parTrans" cxnId="{254FA4BF-262D-4F46-A0BA-41FE122291AB}">
      <dgm:prSet/>
      <dgm:spPr/>
      <dgm:t>
        <a:bodyPr/>
        <a:lstStyle/>
        <a:p>
          <a:endParaRPr lang="en-US"/>
        </a:p>
      </dgm:t>
    </dgm:pt>
    <dgm:pt modelId="{9ED2DE6D-DD90-40E5-9F7B-2BE1327CA1A8}" type="sibTrans" cxnId="{254FA4BF-262D-4F46-A0BA-41FE122291AB}">
      <dgm:prSet/>
      <dgm:spPr/>
      <dgm:t>
        <a:bodyPr/>
        <a:lstStyle/>
        <a:p>
          <a:endParaRPr lang="en-US"/>
        </a:p>
      </dgm:t>
    </dgm:pt>
    <dgm:pt modelId="{42AF38AA-AF04-4BDE-A99C-687B4FE30CB2}">
      <dgm:prSet/>
      <dgm:spPr/>
      <dgm:t>
        <a:bodyPr/>
        <a:lstStyle/>
        <a:p>
          <a:r>
            <a:rPr lang="en-US"/>
            <a:t>Se espera responder:</a:t>
          </a:r>
        </a:p>
      </dgm:t>
    </dgm:pt>
    <dgm:pt modelId="{E375B23B-E479-404A-84B6-E6771182488D}" type="parTrans" cxnId="{37645ABC-34A0-4F75-B5EF-7EECCAF8C8E9}">
      <dgm:prSet/>
      <dgm:spPr/>
      <dgm:t>
        <a:bodyPr/>
        <a:lstStyle/>
        <a:p>
          <a:endParaRPr lang="en-US"/>
        </a:p>
      </dgm:t>
    </dgm:pt>
    <dgm:pt modelId="{9A341133-D8A9-493E-B037-5E1C99DB350D}" type="sibTrans" cxnId="{37645ABC-34A0-4F75-B5EF-7EECCAF8C8E9}">
      <dgm:prSet/>
      <dgm:spPr/>
      <dgm:t>
        <a:bodyPr/>
        <a:lstStyle/>
        <a:p>
          <a:endParaRPr lang="en-US"/>
        </a:p>
      </dgm:t>
    </dgm:pt>
    <dgm:pt modelId="{16BB7707-FE52-4F50-8E00-0CBE7163F327}">
      <dgm:prSet/>
      <dgm:spPr/>
      <dgm:t>
        <a:bodyPr/>
        <a:lstStyle/>
        <a:p>
          <a:r>
            <a:rPr lang="en-US"/>
            <a:t>¿Qué nivel de exactitud define a un buen predictor?</a:t>
          </a:r>
        </a:p>
      </dgm:t>
    </dgm:pt>
    <dgm:pt modelId="{FC1E8CC5-A8E8-48D7-8666-EC22C2BCEA3E}" type="parTrans" cxnId="{F51ABCA0-D268-4AE0-B122-17F58AC67A2D}">
      <dgm:prSet/>
      <dgm:spPr/>
      <dgm:t>
        <a:bodyPr/>
        <a:lstStyle/>
        <a:p>
          <a:endParaRPr lang="en-US"/>
        </a:p>
      </dgm:t>
    </dgm:pt>
    <dgm:pt modelId="{BEE01FB1-32E4-4F0D-8565-18D76242E427}" type="sibTrans" cxnId="{F51ABCA0-D268-4AE0-B122-17F58AC67A2D}">
      <dgm:prSet/>
      <dgm:spPr/>
      <dgm:t>
        <a:bodyPr/>
        <a:lstStyle/>
        <a:p>
          <a:endParaRPr lang="en-US"/>
        </a:p>
      </dgm:t>
    </dgm:pt>
    <dgm:pt modelId="{34451FBC-76D5-4158-B072-3B99FAB645B1}">
      <dgm:prSet/>
      <dgm:spPr/>
      <dgm:t>
        <a:bodyPr/>
        <a:lstStyle/>
        <a:p>
          <a:r>
            <a:rPr lang="en-US"/>
            <a:t>¿Es posible generar más de 1 predictor y establecer criterios para definir cual es mejor? </a:t>
          </a:r>
        </a:p>
      </dgm:t>
    </dgm:pt>
    <dgm:pt modelId="{21350563-0C0B-44C8-8AE9-70483BF0F21C}" type="parTrans" cxnId="{82F82017-1D2B-4B4D-B0E3-3E7ED230E9C4}">
      <dgm:prSet/>
      <dgm:spPr/>
      <dgm:t>
        <a:bodyPr/>
        <a:lstStyle/>
        <a:p>
          <a:endParaRPr lang="en-US"/>
        </a:p>
      </dgm:t>
    </dgm:pt>
    <dgm:pt modelId="{D5FD4779-2683-4B6D-8674-2A20B17AB6A3}" type="sibTrans" cxnId="{82F82017-1D2B-4B4D-B0E3-3E7ED230E9C4}">
      <dgm:prSet/>
      <dgm:spPr/>
      <dgm:t>
        <a:bodyPr/>
        <a:lstStyle/>
        <a:p>
          <a:endParaRPr lang="en-US"/>
        </a:p>
      </dgm:t>
    </dgm:pt>
    <dgm:pt modelId="{E83EA624-CB2E-3C43-B17F-E92F68424AD6}" type="pres">
      <dgm:prSet presAssocID="{8DB94630-A955-4A82-AE7B-1ED0DACEF519}" presName="Name0" presStyleCnt="0">
        <dgm:presLayoutVars>
          <dgm:dir/>
          <dgm:animLvl val="lvl"/>
          <dgm:resizeHandles val="exact"/>
        </dgm:presLayoutVars>
      </dgm:prSet>
      <dgm:spPr/>
    </dgm:pt>
    <dgm:pt modelId="{DCF57B91-DC2E-ED46-BF09-FA966ABD9079}" type="pres">
      <dgm:prSet presAssocID="{42AF38AA-AF04-4BDE-A99C-687B4FE30CB2}" presName="boxAndChildren" presStyleCnt="0"/>
      <dgm:spPr/>
    </dgm:pt>
    <dgm:pt modelId="{13F6F484-D551-104F-831E-0F70CC5662A5}" type="pres">
      <dgm:prSet presAssocID="{42AF38AA-AF04-4BDE-A99C-687B4FE30CB2}" presName="parentTextBox" presStyleLbl="node1" presStyleIdx="0" presStyleCnt="3"/>
      <dgm:spPr/>
    </dgm:pt>
    <dgm:pt modelId="{81FEA42A-38BD-764F-8B27-A89FAD1E39A7}" type="pres">
      <dgm:prSet presAssocID="{42AF38AA-AF04-4BDE-A99C-687B4FE30CB2}" presName="entireBox" presStyleLbl="node1" presStyleIdx="0" presStyleCnt="3"/>
      <dgm:spPr/>
    </dgm:pt>
    <dgm:pt modelId="{EC742CEB-B525-7E4D-8069-AA4F6AFBE4B3}" type="pres">
      <dgm:prSet presAssocID="{42AF38AA-AF04-4BDE-A99C-687B4FE30CB2}" presName="descendantBox" presStyleCnt="0"/>
      <dgm:spPr/>
    </dgm:pt>
    <dgm:pt modelId="{6FFE82BD-D027-2C42-8E41-6C4C5928490A}" type="pres">
      <dgm:prSet presAssocID="{16BB7707-FE52-4F50-8E00-0CBE7163F327}" presName="childTextBox" presStyleLbl="fgAccFollowNode1" presStyleIdx="0" presStyleCnt="5">
        <dgm:presLayoutVars>
          <dgm:bulletEnabled val="1"/>
        </dgm:presLayoutVars>
      </dgm:prSet>
      <dgm:spPr/>
    </dgm:pt>
    <dgm:pt modelId="{C539DB07-544F-5F41-BD8D-DC1B3D7818DB}" type="pres">
      <dgm:prSet presAssocID="{34451FBC-76D5-4158-B072-3B99FAB645B1}" presName="childTextBox" presStyleLbl="fgAccFollowNode1" presStyleIdx="1" presStyleCnt="5">
        <dgm:presLayoutVars>
          <dgm:bulletEnabled val="1"/>
        </dgm:presLayoutVars>
      </dgm:prSet>
      <dgm:spPr/>
    </dgm:pt>
    <dgm:pt modelId="{E93D9603-BDEF-374B-8DEB-F33BBEC36599}" type="pres">
      <dgm:prSet presAssocID="{F16C3A60-9094-4DAF-9F97-EA2A79979CF7}" presName="sp" presStyleCnt="0"/>
      <dgm:spPr/>
    </dgm:pt>
    <dgm:pt modelId="{992287B2-252A-6E46-9B89-48B0DC2526F9}" type="pres">
      <dgm:prSet presAssocID="{C3887131-D62A-4189-817C-1EE985EDF189}" presName="arrowAndChildren" presStyleCnt="0"/>
      <dgm:spPr/>
    </dgm:pt>
    <dgm:pt modelId="{E99D083F-D9AB-A94D-8081-C63311649060}" type="pres">
      <dgm:prSet presAssocID="{C3887131-D62A-4189-817C-1EE985EDF189}" presName="parentTextArrow" presStyleLbl="node1" presStyleIdx="0" presStyleCnt="3"/>
      <dgm:spPr/>
    </dgm:pt>
    <dgm:pt modelId="{74478DA5-0118-524E-8345-7846E35A6B8A}" type="pres">
      <dgm:prSet presAssocID="{C3887131-D62A-4189-817C-1EE985EDF189}" presName="arrow" presStyleLbl="node1" presStyleIdx="1" presStyleCnt="3"/>
      <dgm:spPr/>
    </dgm:pt>
    <dgm:pt modelId="{19796FBC-096F-D548-AA5B-FCEBFA73291E}" type="pres">
      <dgm:prSet presAssocID="{C3887131-D62A-4189-817C-1EE985EDF189}" presName="descendantArrow" presStyleCnt="0"/>
      <dgm:spPr/>
    </dgm:pt>
    <dgm:pt modelId="{2AFCF73D-6830-104F-9DD7-1140DF8FE32A}" type="pres">
      <dgm:prSet presAssocID="{3232DC26-C23B-45C5-AEF6-A827CC31B096}" presName="childTextArrow" presStyleLbl="fgAccFollowNode1" presStyleIdx="2" presStyleCnt="5">
        <dgm:presLayoutVars>
          <dgm:bulletEnabled val="1"/>
        </dgm:presLayoutVars>
      </dgm:prSet>
      <dgm:spPr/>
    </dgm:pt>
    <dgm:pt modelId="{E41C2448-6654-8C43-8838-4FA34F6467DE}" type="pres">
      <dgm:prSet presAssocID="{ACCB5BD6-D22A-4E34-AA08-B1F237FE7895}" presName="childTextArrow" presStyleLbl="fgAccFollowNode1" presStyleIdx="3" presStyleCnt="5">
        <dgm:presLayoutVars>
          <dgm:bulletEnabled val="1"/>
        </dgm:presLayoutVars>
      </dgm:prSet>
      <dgm:spPr/>
    </dgm:pt>
    <dgm:pt modelId="{52BB2D5C-5F8E-D847-A43F-4D5964FF9B88}" type="pres">
      <dgm:prSet presAssocID="{4351DC48-97F7-44D5-A82E-0D8077167C02}" presName="childTextArrow" presStyleLbl="fgAccFollowNode1" presStyleIdx="4" presStyleCnt="5">
        <dgm:presLayoutVars>
          <dgm:bulletEnabled val="1"/>
        </dgm:presLayoutVars>
      </dgm:prSet>
      <dgm:spPr/>
    </dgm:pt>
    <dgm:pt modelId="{C70C9197-632A-A949-A67A-AF10EE92A12E}" type="pres">
      <dgm:prSet presAssocID="{71F55EE1-A5A9-42E4-9A25-A75E81A6FA66}" presName="sp" presStyleCnt="0"/>
      <dgm:spPr/>
    </dgm:pt>
    <dgm:pt modelId="{D77B5FDA-B36A-B24C-93CB-E7790FA91198}" type="pres">
      <dgm:prSet presAssocID="{1E1D5842-E2F0-4A20-9DF6-8AFC2DF21BDE}" presName="arrowAndChildren" presStyleCnt="0"/>
      <dgm:spPr/>
    </dgm:pt>
    <dgm:pt modelId="{77120355-B0DF-0F45-A305-8D2DA64D9506}" type="pres">
      <dgm:prSet presAssocID="{1E1D5842-E2F0-4A20-9DF6-8AFC2DF21BDE}" presName="parentTextArrow" presStyleLbl="node1" presStyleIdx="2" presStyleCnt="3"/>
      <dgm:spPr/>
    </dgm:pt>
  </dgm:ptLst>
  <dgm:cxnLst>
    <dgm:cxn modelId="{82B57B16-3D7E-1D49-B1A8-B06E2B9906B3}" type="presOf" srcId="{42AF38AA-AF04-4BDE-A99C-687B4FE30CB2}" destId="{81FEA42A-38BD-764F-8B27-A89FAD1E39A7}" srcOrd="1" destOrd="0" presId="urn:microsoft.com/office/officeart/2005/8/layout/process4"/>
    <dgm:cxn modelId="{82F82017-1D2B-4B4D-B0E3-3E7ED230E9C4}" srcId="{42AF38AA-AF04-4BDE-A99C-687B4FE30CB2}" destId="{34451FBC-76D5-4158-B072-3B99FAB645B1}" srcOrd="1" destOrd="0" parTransId="{21350563-0C0B-44C8-8AE9-70483BF0F21C}" sibTransId="{D5FD4779-2683-4B6D-8674-2A20B17AB6A3}"/>
    <dgm:cxn modelId="{495AB81C-68F6-784D-81EF-36034744B549}" type="presOf" srcId="{16BB7707-FE52-4F50-8E00-0CBE7163F327}" destId="{6FFE82BD-D027-2C42-8E41-6C4C5928490A}" srcOrd="0" destOrd="0" presId="urn:microsoft.com/office/officeart/2005/8/layout/process4"/>
    <dgm:cxn modelId="{843D5F2F-04D5-494A-96B2-290E0815F2FD}" type="presOf" srcId="{3232DC26-C23B-45C5-AEF6-A827CC31B096}" destId="{2AFCF73D-6830-104F-9DD7-1140DF8FE32A}" srcOrd="0" destOrd="0" presId="urn:microsoft.com/office/officeart/2005/8/layout/process4"/>
    <dgm:cxn modelId="{A1E33C3D-BD35-9B45-B803-C39B8DCDFCFD}" type="presOf" srcId="{C3887131-D62A-4189-817C-1EE985EDF189}" destId="{74478DA5-0118-524E-8345-7846E35A6B8A}" srcOrd="1" destOrd="0" presId="urn:microsoft.com/office/officeart/2005/8/layout/process4"/>
    <dgm:cxn modelId="{204B993E-C39F-4380-BFBC-B00096A8258B}" srcId="{8DB94630-A955-4A82-AE7B-1ED0DACEF519}" destId="{C3887131-D62A-4189-817C-1EE985EDF189}" srcOrd="1" destOrd="0" parTransId="{61993F82-6289-4D5D-A413-3E630EFB0FFE}" sibTransId="{F16C3A60-9094-4DAF-9F97-EA2A79979CF7}"/>
    <dgm:cxn modelId="{98484453-AC55-46E5-AF58-F80BFB0433B7}" srcId="{C3887131-D62A-4189-817C-1EE985EDF189}" destId="{ACCB5BD6-D22A-4E34-AA08-B1F237FE7895}" srcOrd="1" destOrd="0" parTransId="{6E85C0F1-750A-43FF-A191-208D011FEA04}" sibTransId="{EB5FE5B0-40AF-440E-96EA-1F6F08C2C45A}"/>
    <dgm:cxn modelId="{EAE9B254-78F2-8041-8B93-8945541A3461}" type="presOf" srcId="{42AF38AA-AF04-4BDE-A99C-687B4FE30CB2}" destId="{13F6F484-D551-104F-831E-0F70CC5662A5}" srcOrd="0" destOrd="0" presId="urn:microsoft.com/office/officeart/2005/8/layout/process4"/>
    <dgm:cxn modelId="{F9BD4E5C-199A-FB41-847E-229DC041A8F5}" type="presOf" srcId="{34451FBC-76D5-4158-B072-3B99FAB645B1}" destId="{C539DB07-544F-5F41-BD8D-DC1B3D7818DB}" srcOrd="0" destOrd="0" presId="urn:microsoft.com/office/officeart/2005/8/layout/process4"/>
    <dgm:cxn modelId="{FD9CF168-6C2C-4214-958E-97F6038526D0}" srcId="{8DB94630-A955-4A82-AE7B-1ED0DACEF519}" destId="{1E1D5842-E2F0-4A20-9DF6-8AFC2DF21BDE}" srcOrd="0" destOrd="0" parTransId="{8DDA3FF6-0C94-4215-A305-22A4C4D2FAAC}" sibTransId="{71F55EE1-A5A9-42E4-9A25-A75E81A6FA66}"/>
    <dgm:cxn modelId="{181C986D-767D-6A47-8404-EC55E0E1C57F}" type="presOf" srcId="{4351DC48-97F7-44D5-A82E-0D8077167C02}" destId="{52BB2D5C-5F8E-D847-A43F-4D5964FF9B88}" srcOrd="0" destOrd="0" presId="urn:microsoft.com/office/officeart/2005/8/layout/process4"/>
    <dgm:cxn modelId="{7F842C73-4769-3246-A66F-F5FE46DFDB32}" type="presOf" srcId="{C3887131-D62A-4189-817C-1EE985EDF189}" destId="{E99D083F-D9AB-A94D-8081-C63311649060}" srcOrd="0" destOrd="0" presId="urn:microsoft.com/office/officeart/2005/8/layout/process4"/>
    <dgm:cxn modelId="{3EF41092-42F0-2441-B8C4-DE51F5538528}" type="presOf" srcId="{8DB94630-A955-4A82-AE7B-1ED0DACEF519}" destId="{E83EA624-CB2E-3C43-B17F-E92F68424AD6}" srcOrd="0" destOrd="0" presId="urn:microsoft.com/office/officeart/2005/8/layout/process4"/>
    <dgm:cxn modelId="{BE896F92-E20C-4EC1-8C12-D1F3B5B30D54}" srcId="{C3887131-D62A-4189-817C-1EE985EDF189}" destId="{3232DC26-C23B-45C5-AEF6-A827CC31B096}" srcOrd="0" destOrd="0" parTransId="{B9C0646D-DF5E-4AE5-9D03-68FEBF177E9F}" sibTransId="{7CE7C1CC-EDA9-486C-A1A2-EE2E767BCBB4}"/>
    <dgm:cxn modelId="{F51ABCA0-D268-4AE0-B122-17F58AC67A2D}" srcId="{42AF38AA-AF04-4BDE-A99C-687B4FE30CB2}" destId="{16BB7707-FE52-4F50-8E00-0CBE7163F327}" srcOrd="0" destOrd="0" parTransId="{FC1E8CC5-A8E8-48D7-8666-EC22C2BCEA3E}" sibTransId="{BEE01FB1-32E4-4F0D-8565-18D76242E427}"/>
    <dgm:cxn modelId="{55ADE1B7-3719-EF4F-A6B8-78A76AE09241}" type="presOf" srcId="{1E1D5842-E2F0-4A20-9DF6-8AFC2DF21BDE}" destId="{77120355-B0DF-0F45-A305-8D2DA64D9506}" srcOrd="0" destOrd="0" presId="urn:microsoft.com/office/officeart/2005/8/layout/process4"/>
    <dgm:cxn modelId="{37645ABC-34A0-4F75-B5EF-7EECCAF8C8E9}" srcId="{8DB94630-A955-4A82-AE7B-1ED0DACEF519}" destId="{42AF38AA-AF04-4BDE-A99C-687B4FE30CB2}" srcOrd="2" destOrd="0" parTransId="{E375B23B-E479-404A-84B6-E6771182488D}" sibTransId="{9A341133-D8A9-493E-B037-5E1C99DB350D}"/>
    <dgm:cxn modelId="{254FA4BF-262D-4F46-A0BA-41FE122291AB}" srcId="{C3887131-D62A-4189-817C-1EE985EDF189}" destId="{4351DC48-97F7-44D5-A82E-0D8077167C02}" srcOrd="2" destOrd="0" parTransId="{4851EDAF-4BDF-4211-92BE-1F4E0E991C21}" sibTransId="{9ED2DE6D-DD90-40E5-9F7B-2BE1327CA1A8}"/>
    <dgm:cxn modelId="{B2CC84DE-9EF9-E74F-A810-AC784DA29BF3}" type="presOf" srcId="{ACCB5BD6-D22A-4E34-AA08-B1F237FE7895}" destId="{E41C2448-6654-8C43-8838-4FA34F6467DE}" srcOrd="0" destOrd="0" presId="urn:microsoft.com/office/officeart/2005/8/layout/process4"/>
    <dgm:cxn modelId="{2373E3F6-E29E-7D40-82C0-4815637C17AB}" type="presParOf" srcId="{E83EA624-CB2E-3C43-B17F-E92F68424AD6}" destId="{DCF57B91-DC2E-ED46-BF09-FA966ABD9079}" srcOrd="0" destOrd="0" presId="urn:microsoft.com/office/officeart/2005/8/layout/process4"/>
    <dgm:cxn modelId="{6656B429-D278-1343-8CE9-B82516FD6747}" type="presParOf" srcId="{DCF57B91-DC2E-ED46-BF09-FA966ABD9079}" destId="{13F6F484-D551-104F-831E-0F70CC5662A5}" srcOrd="0" destOrd="0" presId="urn:microsoft.com/office/officeart/2005/8/layout/process4"/>
    <dgm:cxn modelId="{24C7F0CE-67D5-B14F-B580-E48CAA13506F}" type="presParOf" srcId="{DCF57B91-DC2E-ED46-BF09-FA966ABD9079}" destId="{81FEA42A-38BD-764F-8B27-A89FAD1E39A7}" srcOrd="1" destOrd="0" presId="urn:microsoft.com/office/officeart/2005/8/layout/process4"/>
    <dgm:cxn modelId="{C00D554B-81B3-1E45-9339-974D645E06B6}" type="presParOf" srcId="{DCF57B91-DC2E-ED46-BF09-FA966ABD9079}" destId="{EC742CEB-B525-7E4D-8069-AA4F6AFBE4B3}" srcOrd="2" destOrd="0" presId="urn:microsoft.com/office/officeart/2005/8/layout/process4"/>
    <dgm:cxn modelId="{0BC2B139-3C0D-F044-A516-CBC679BA60C9}" type="presParOf" srcId="{EC742CEB-B525-7E4D-8069-AA4F6AFBE4B3}" destId="{6FFE82BD-D027-2C42-8E41-6C4C5928490A}" srcOrd="0" destOrd="0" presId="urn:microsoft.com/office/officeart/2005/8/layout/process4"/>
    <dgm:cxn modelId="{C6A589EE-8B9C-D84A-9365-C8879E1C4F80}" type="presParOf" srcId="{EC742CEB-B525-7E4D-8069-AA4F6AFBE4B3}" destId="{C539DB07-544F-5F41-BD8D-DC1B3D7818DB}" srcOrd="1" destOrd="0" presId="urn:microsoft.com/office/officeart/2005/8/layout/process4"/>
    <dgm:cxn modelId="{5B447A4F-54BC-B34D-B7E6-A1158927FAF7}" type="presParOf" srcId="{E83EA624-CB2E-3C43-B17F-E92F68424AD6}" destId="{E93D9603-BDEF-374B-8DEB-F33BBEC36599}" srcOrd="1" destOrd="0" presId="urn:microsoft.com/office/officeart/2005/8/layout/process4"/>
    <dgm:cxn modelId="{02E902F8-3B3C-D94F-B954-8787B7F975D0}" type="presParOf" srcId="{E83EA624-CB2E-3C43-B17F-E92F68424AD6}" destId="{992287B2-252A-6E46-9B89-48B0DC2526F9}" srcOrd="2" destOrd="0" presId="urn:microsoft.com/office/officeart/2005/8/layout/process4"/>
    <dgm:cxn modelId="{612685E7-74EB-654E-B457-B49F0773EC46}" type="presParOf" srcId="{992287B2-252A-6E46-9B89-48B0DC2526F9}" destId="{E99D083F-D9AB-A94D-8081-C63311649060}" srcOrd="0" destOrd="0" presId="urn:microsoft.com/office/officeart/2005/8/layout/process4"/>
    <dgm:cxn modelId="{91EB3833-5DA9-C34D-BD1D-2D91F2424822}" type="presParOf" srcId="{992287B2-252A-6E46-9B89-48B0DC2526F9}" destId="{74478DA5-0118-524E-8345-7846E35A6B8A}" srcOrd="1" destOrd="0" presId="urn:microsoft.com/office/officeart/2005/8/layout/process4"/>
    <dgm:cxn modelId="{05CA16DA-8DB2-C64E-A41A-8A2FA979DCB8}" type="presParOf" srcId="{992287B2-252A-6E46-9B89-48B0DC2526F9}" destId="{19796FBC-096F-D548-AA5B-FCEBFA73291E}" srcOrd="2" destOrd="0" presId="urn:microsoft.com/office/officeart/2005/8/layout/process4"/>
    <dgm:cxn modelId="{D94E3FAE-564C-344D-AD80-1F6BA215073D}" type="presParOf" srcId="{19796FBC-096F-D548-AA5B-FCEBFA73291E}" destId="{2AFCF73D-6830-104F-9DD7-1140DF8FE32A}" srcOrd="0" destOrd="0" presId="urn:microsoft.com/office/officeart/2005/8/layout/process4"/>
    <dgm:cxn modelId="{5876C37F-9AFB-5440-8AEC-0FBF676737AD}" type="presParOf" srcId="{19796FBC-096F-D548-AA5B-FCEBFA73291E}" destId="{E41C2448-6654-8C43-8838-4FA34F6467DE}" srcOrd="1" destOrd="0" presId="urn:microsoft.com/office/officeart/2005/8/layout/process4"/>
    <dgm:cxn modelId="{DC4BBD25-3D02-B742-867B-4490E984AD42}" type="presParOf" srcId="{19796FBC-096F-D548-AA5B-FCEBFA73291E}" destId="{52BB2D5C-5F8E-D847-A43F-4D5964FF9B88}" srcOrd="2" destOrd="0" presId="urn:microsoft.com/office/officeart/2005/8/layout/process4"/>
    <dgm:cxn modelId="{0F54D595-0325-4F45-915B-9C43264AEBD1}" type="presParOf" srcId="{E83EA624-CB2E-3C43-B17F-E92F68424AD6}" destId="{C70C9197-632A-A949-A67A-AF10EE92A12E}" srcOrd="3" destOrd="0" presId="urn:microsoft.com/office/officeart/2005/8/layout/process4"/>
    <dgm:cxn modelId="{89B593E9-D39D-9B4A-8F23-0E4D3916BE30}" type="presParOf" srcId="{E83EA624-CB2E-3C43-B17F-E92F68424AD6}" destId="{D77B5FDA-B36A-B24C-93CB-E7790FA91198}" srcOrd="4" destOrd="0" presId="urn:microsoft.com/office/officeart/2005/8/layout/process4"/>
    <dgm:cxn modelId="{192D5913-697B-E548-9E30-A44B97448010}" type="presParOf" srcId="{D77B5FDA-B36A-B24C-93CB-E7790FA91198}" destId="{77120355-B0DF-0F45-A305-8D2DA64D950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3485B-5A58-46AC-BCC0-DDBCF307B9A2}">
      <dsp:nvSpPr>
        <dsp:cNvPr id="0" name=""/>
        <dsp:cNvSpPr/>
      </dsp:nvSpPr>
      <dsp:spPr>
        <a:xfrm>
          <a:off x="0" y="4225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9F936-A339-411C-985D-819874D6B2BF}">
      <dsp:nvSpPr>
        <dsp:cNvPr id="0" name=""/>
        <dsp:cNvSpPr/>
      </dsp:nvSpPr>
      <dsp:spPr>
        <a:xfrm>
          <a:off x="272270" y="206741"/>
          <a:ext cx="495037" cy="495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D3649-0856-4D6E-8E5D-858BFF56A972}">
      <dsp:nvSpPr>
        <dsp:cNvPr id="0" name=""/>
        <dsp:cNvSpPr/>
      </dsp:nvSpPr>
      <dsp:spPr>
        <a:xfrm>
          <a:off x="1039579" y="4225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Abstract</a:t>
          </a:r>
        </a:p>
      </dsp:txBody>
      <dsp:txXfrm>
        <a:off x="1039579" y="4225"/>
        <a:ext cx="5215170" cy="900068"/>
      </dsp:txXfrm>
    </dsp:sp>
    <dsp:sp modelId="{7C7C8AA3-AB35-46A4-AF66-7179A128B0C2}">
      <dsp:nvSpPr>
        <dsp:cNvPr id="0" name=""/>
        <dsp:cNvSpPr/>
      </dsp:nvSpPr>
      <dsp:spPr>
        <a:xfrm>
          <a:off x="0" y="1129311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6E8E4-AAC2-4783-A576-5F0C20CAC1EA}">
      <dsp:nvSpPr>
        <dsp:cNvPr id="0" name=""/>
        <dsp:cNvSpPr/>
      </dsp:nvSpPr>
      <dsp:spPr>
        <a:xfrm>
          <a:off x="272270" y="1331827"/>
          <a:ext cx="495037" cy="495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A5A75-D980-4528-A2D5-D3550C79F563}">
      <dsp:nvSpPr>
        <dsp:cNvPr id="0" name=""/>
        <dsp:cNvSpPr/>
      </dsp:nvSpPr>
      <dsp:spPr>
        <a:xfrm>
          <a:off x="1039579" y="1129311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Hipótesis y Preguntas a responder</a:t>
          </a:r>
        </a:p>
      </dsp:txBody>
      <dsp:txXfrm>
        <a:off x="1039579" y="1129311"/>
        <a:ext cx="5215170" cy="900068"/>
      </dsp:txXfrm>
    </dsp:sp>
    <dsp:sp modelId="{149D4C15-5165-4AFE-A93C-0FBE71495441}">
      <dsp:nvSpPr>
        <dsp:cNvPr id="0" name=""/>
        <dsp:cNvSpPr/>
      </dsp:nvSpPr>
      <dsp:spPr>
        <a:xfrm>
          <a:off x="0" y="2254398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19F61-D578-4696-B70B-0B62982EF39F}">
      <dsp:nvSpPr>
        <dsp:cNvPr id="0" name=""/>
        <dsp:cNvSpPr/>
      </dsp:nvSpPr>
      <dsp:spPr>
        <a:xfrm>
          <a:off x="272270" y="2456913"/>
          <a:ext cx="495037" cy="495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1FD33-06CA-431D-8271-139FEB2AC8AE}">
      <dsp:nvSpPr>
        <dsp:cNvPr id="0" name=""/>
        <dsp:cNvSpPr/>
      </dsp:nvSpPr>
      <dsp:spPr>
        <a:xfrm>
          <a:off x="1039579" y="2254398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Reducción de peso del dataset</a:t>
          </a:r>
        </a:p>
      </dsp:txBody>
      <dsp:txXfrm>
        <a:off x="1039579" y="2254398"/>
        <a:ext cx="5215170" cy="900068"/>
      </dsp:txXfrm>
    </dsp:sp>
    <dsp:sp modelId="{E57980D0-E460-4527-A9C6-FB39264C9D5F}">
      <dsp:nvSpPr>
        <dsp:cNvPr id="0" name=""/>
        <dsp:cNvSpPr/>
      </dsp:nvSpPr>
      <dsp:spPr>
        <a:xfrm>
          <a:off x="0" y="3379484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DA435-E1C7-45AD-B269-51A27138CA84}">
      <dsp:nvSpPr>
        <dsp:cNvPr id="0" name=""/>
        <dsp:cNvSpPr/>
      </dsp:nvSpPr>
      <dsp:spPr>
        <a:xfrm>
          <a:off x="272270" y="3581999"/>
          <a:ext cx="495037" cy="495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CDB58-48CC-4A23-9769-DA47FCA53595}">
      <dsp:nvSpPr>
        <dsp:cNvPr id="0" name=""/>
        <dsp:cNvSpPr/>
      </dsp:nvSpPr>
      <dsp:spPr>
        <a:xfrm>
          <a:off x="1039579" y="3379484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Análisis exploratorio</a:t>
          </a:r>
        </a:p>
      </dsp:txBody>
      <dsp:txXfrm>
        <a:off x="1039579" y="3379484"/>
        <a:ext cx="5215170" cy="900068"/>
      </dsp:txXfrm>
    </dsp:sp>
    <dsp:sp modelId="{3FB60D21-414C-4165-B08A-AC8CF4AA6FC9}">
      <dsp:nvSpPr>
        <dsp:cNvPr id="0" name=""/>
        <dsp:cNvSpPr/>
      </dsp:nvSpPr>
      <dsp:spPr>
        <a:xfrm>
          <a:off x="0" y="4504570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AFE9E-CB2C-4E96-BCA8-E3CFC4DB9899}">
      <dsp:nvSpPr>
        <dsp:cNvPr id="0" name=""/>
        <dsp:cNvSpPr/>
      </dsp:nvSpPr>
      <dsp:spPr>
        <a:xfrm>
          <a:off x="272270" y="4707085"/>
          <a:ext cx="495037" cy="495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55E51-ACCC-4A24-8CB0-37136C0B55C9}">
      <dsp:nvSpPr>
        <dsp:cNvPr id="0" name=""/>
        <dsp:cNvSpPr/>
      </dsp:nvSpPr>
      <dsp:spPr>
        <a:xfrm>
          <a:off x="1039579" y="4504570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Insights</a:t>
          </a:r>
        </a:p>
      </dsp:txBody>
      <dsp:txXfrm>
        <a:off x="1039579" y="4504570"/>
        <a:ext cx="5215170" cy="900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EA42A-38BD-764F-8B27-A89FAD1E39A7}">
      <dsp:nvSpPr>
        <dsp:cNvPr id="0" name=""/>
        <dsp:cNvSpPr/>
      </dsp:nvSpPr>
      <dsp:spPr>
        <a:xfrm>
          <a:off x="0" y="2705469"/>
          <a:ext cx="10179050" cy="8879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 espera responder:</a:t>
          </a:r>
        </a:p>
      </dsp:txBody>
      <dsp:txXfrm>
        <a:off x="0" y="2705469"/>
        <a:ext cx="10179050" cy="479517"/>
      </dsp:txXfrm>
    </dsp:sp>
    <dsp:sp modelId="{6FFE82BD-D027-2C42-8E41-6C4C5928490A}">
      <dsp:nvSpPr>
        <dsp:cNvPr id="0" name=""/>
        <dsp:cNvSpPr/>
      </dsp:nvSpPr>
      <dsp:spPr>
        <a:xfrm>
          <a:off x="0" y="3167226"/>
          <a:ext cx="5089525" cy="4084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¿Qué nivel de exactitud define a un buen predictor?</a:t>
          </a:r>
        </a:p>
      </dsp:txBody>
      <dsp:txXfrm>
        <a:off x="0" y="3167226"/>
        <a:ext cx="5089525" cy="408477"/>
      </dsp:txXfrm>
    </dsp:sp>
    <dsp:sp modelId="{C539DB07-544F-5F41-BD8D-DC1B3D7818DB}">
      <dsp:nvSpPr>
        <dsp:cNvPr id="0" name=""/>
        <dsp:cNvSpPr/>
      </dsp:nvSpPr>
      <dsp:spPr>
        <a:xfrm>
          <a:off x="5089525" y="3167226"/>
          <a:ext cx="5089525" cy="408477"/>
        </a:xfrm>
        <a:prstGeom prst="rect">
          <a:avLst/>
        </a:prstGeom>
        <a:solidFill>
          <a:schemeClr val="accent5">
            <a:tint val="40000"/>
            <a:alpha val="90000"/>
            <a:hueOff val="4831856"/>
            <a:satOff val="-9619"/>
            <a:lumOff val="-114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¿Es posible generar más de 1 predictor y establecer criterios para definir cual es mejor? </a:t>
          </a:r>
        </a:p>
      </dsp:txBody>
      <dsp:txXfrm>
        <a:off x="5089525" y="3167226"/>
        <a:ext cx="5089525" cy="408477"/>
      </dsp:txXfrm>
    </dsp:sp>
    <dsp:sp modelId="{74478DA5-0118-524E-8345-7846E35A6B8A}">
      <dsp:nvSpPr>
        <dsp:cNvPr id="0" name=""/>
        <dsp:cNvSpPr/>
      </dsp:nvSpPr>
      <dsp:spPr>
        <a:xfrm rot="10800000">
          <a:off x="0" y="1353052"/>
          <a:ext cx="10179050" cy="1365736"/>
        </a:xfrm>
        <a:prstGeom prst="upArrowCallout">
          <a:avLst/>
        </a:prstGeom>
        <a:solidFill>
          <a:schemeClr val="accent5">
            <a:hueOff val="9557342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 espera qué:</a:t>
          </a:r>
        </a:p>
      </dsp:txBody>
      <dsp:txXfrm rot="-10800000">
        <a:off x="0" y="1353052"/>
        <a:ext cx="10179050" cy="479373"/>
      </dsp:txXfrm>
    </dsp:sp>
    <dsp:sp modelId="{2AFCF73D-6830-104F-9DD7-1140DF8FE32A}">
      <dsp:nvSpPr>
        <dsp:cNvPr id="0" name=""/>
        <dsp:cNvSpPr/>
      </dsp:nvSpPr>
      <dsp:spPr>
        <a:xfrm>
          <a:off x="4970" y="1832425"/>
          <a:ext cx="3389703" cy="408355"/>
        </a:xfrm>
        <a:prstGeom prst="rect">
          <a:avLst/>
        </a:prstGeom>
        <a:solidFill>
          <a:schemeClr val="accent5">
            <a:tint val="40000"/>
            <a:alpha val="90000"/>
            <a:hueOff val="9663712"/>
            <a:satOff val="-19238"/>
            <a:lumOff val="-228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El clima repercuta bastante en el retraso de vuelos.</a:t>
          </a:r>
        </a:p>
      </dsp:txBody>
      <dsp:txXfrm>
        <a:off x="4970" y="1832425"/>
        <a:ext cx="3389703" cy="408355"/>
      </dsp:txXfrm>
    </dsp:sp>
    <dsp:sp modelId="{E41C2448-6654-8C43-8838-4FA34F6467DE}">
      <dsp:nvSpPr>
        <dsp:cNvPr id="0" name=""/>
        <dsp:cNvSpPr/>
      </dsp:nvSpPr>
      <dsp:spPr>
        <a:xfrm>
          <a:off x="3394673" y="1832425"/>
          <a:ext cx="3389703" cy="408355"/>
        </a:xfrm>
        <a:prstGeom prst="rect">
          <a:avLst/>
        </a:prstGeom>
        <a:solidFill>
          <a:schemeClr val="accent5">
            <a:tint val="40000"/>
            <a:alpha val="90000"/>
            <a:hueOff val="14495567"/>
            <a:satOff val="-28857"/>
            <a:lumOff val="-342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Uso</a:t>
          </a:r>
          <a:r>
            <a:rPr lang="en-US" sz="1000" kern="1200" dirty="0"/>
            <a:t> </a:t>
          </a:r>
          <a:r>
            <a:rPr lang="en-US" sz="1000" kern="1200" dirty="0" err="1"/>
            <a:t>elevado</a:t>
          </a:r>
          <a:r>
            <a:rPr lang="en-US" sz="1000" kern="1200" dirty="0"/>
            <a:t> de </a:t>
          </a:r>
          <a:r>
            <a:rPr lang="en-US" sz="1000" kern="1200" dirty="0" err="1"/>
            <a:t>infraestructura</a:t>
          </a:r>
          <a:r>
            <a:rPr lang="en-US" sz="1000" kern="1200" dirty="0"/>
            <a:t> </a:t>
          </a:r>
          <a:r>
            <a:rPr lang="en-US" sz="1000" kern="1200" dirty="0" err="1"/>
            <a:t>repercute</a:t>
          </a:r>
          <a:r>
            <a:rPr lang="en-US" sz="1000" kern="1200" dirty="0"/>
            <a:t> </a:t>
          </a:r>
          <a:r>
            <a:rPr lang="en-US" sz="1000" kern="1200" dirty="0" err="1"/>
            <a:t>fuertemente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los</a:t>
          </a:r>
          <a:r>
            <a:rPr lang="en-US" sz="1000" kern="1200" dirty="0"/>
            <a:t> </a:t>
          </a:r>
          <a:r>
            <a:rPr lang="en-US" sz="1000" kern="1200" dirty="0" err="1"/>
            <a:t>retrasos</a:t>
          </a:r>
          <a:r>
            <a:rPr lang="en-US" sz="1000" kern="1200" dirty="0"/>
            <a:t> (alto </a:t>
          </a:r>
          <a:r>
            <a:rPr lang="en-US" sz="1000" kern="1200" dirty="0" err="1"/>
            <a:t>número</a:t>
          </a:r>
          <a:r>
            <a:rPr lang="en-US" sz="1000" kern="1200" dirty="0"/>
            <a:t> de </a:t>
          </a:r>
          <a:r>
            <a:rPr lang="en-US" sz="1000" kern="1200" dirty="0" err="1"/>
            <a:t>pasajeros</a:t>
          </a:r>
          <a:r>
            <a:rPr lang="en-US" sz="1000" kern="1200" dirty="0"/>
            <a:t> y </a:t>
          </a:r>
          <a:r>
            <a:rPr lang="en-US" sz="1000" kern="1200" dirty="0" err="1"/>
            <a:t>vuelos</a:t>
          </a:r>
          <a:r>
            <a:rPr lang="en-US" sz="1000" kern="1200" dirty="0"/>
            <a:t> </a:t>
          </a:r>
          <a:r>
            <a:rPr lang="en-US" sz="1000" kern="1200" dirty="0" err="1"/>
            <a:t>concurrentes</a:t>
          </a:r>
          <a:r>
            <a:rPr lang="en-US" sz="1000" kern="1200" dirty="0"/>
            <a:t>)</a:t>
          </a:r>
        </a:p>
      </dsp:txBody>
      <dsp:txXfrm>
        <a:off x="3394673" y="1832425"/>
        <a:ext cx="3389703" cy="408355"/>
      </dsp:txXfrm>
    </dsp:sp>
    <dsp:sp modelId="{52BB2D5C-5F8E-D847-A43F-4D5964FF9B88}">
      <dsp:nvSpPr>
        <dsp:cNvPr id="0" name=""/>
        <dsp:cNvSpPr/>
      </dsp:nvSpPr>
      <dsp:spPr>
        <a:xfrm>
          <a:off x="6784376" y="1832425"/>
          <a:ext cx="3389703" cy="408355"/>
        </a:xfrm>
        <a:prstGeom prst="rect">
          <a:avLst/>
        </a:prstGeom>
        <a:solidFill>
          <a:schemeClr val="accent5">
            <a:tint val="40000"/>
            <a:alpha val="90000"/>
            <a:hueOff val="19327423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Exceptuando ciertos valores clave meses y días de la semana no deberían repercutir fuertemente en el retraso de vuelos</a:t>
          </a:r>
        </a:p>
      </dsp:txBody>
      <dsp:txXfrm>
        <a:off x="6784376" y="1832425"/>
        <a:ext cx="3389703" cy="408355"/>
      </dsp:txXfrm>
    </dsp:sp>
    <dsp:sp modelId="{77120355-B0DF-0F45-A305-8D2DA64D9506}">
      <dsp:nvSpPr>
        <dsp:cNvPr id="0" name=""/>
        <dsp:cNvSpPr/>
      </dsp:nvSpPr>
      <dsp:spPr>
        <a:xfrm rot="10800000">
          <a:off x="0" y="635"/>
          <a:ext cx="10179050" cy="1365736"/>
        </a:xfrm>
        <a:prstGeom prst="upArrowCallout">
          <a:avLst/>
        </a:prstGeom>
        <a:solidFill>
          <a:schemeClr val="accent5">
            <a:hueOff val="19114684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”Es posible predecir cuando ocurrirá un retraso en los vuelos basado en las distintas condiciones ya registradas”</a:t>
          </a:r>
        </a:p>
      </dsp:txBody>
      <dsp:txXfrm rot="10800000">
        <a:off x="0" y="635"/>
        <a:ext cx="10179050" cy="887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D3115-1686-5F4D-84E1-A2B18DFBB44B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DA957-2198-1642-B0CB-67DD1179A22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52663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A957-2198-1642-B0CB-67DD1179A222}" type="slidenum">
              <a:rPr lang="en-CL" smtClean="0"/>
              <a:t>4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5018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29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010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7869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302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688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66847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25844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5830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717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1292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742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684B37-FBA8-6740-BE92-E106C7F6B64E}" type="datetimeFigureOut">
              <a:rPr lang="en-CL" smtClean="0"/>
              <a:t>10-06-24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39C935-6E9A-E74D-8124-10823A66A82D}" type="slidenum">
              <a:rPr lang="en-CL" smtClean="0"/>
              <a:t>‹#›</a:t>
            </a:fld>
            <a:endParaRPr lang="en-C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17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422E-81F8-0ECE-F399-5F2F0C67E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CL" sz="8000" dirty="0"/>
              <a:t>Retraso de vuelos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CA775-6D58-35F1-2046-2656CDBA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CL" sz="1800">
                <a:solidFill>
                  <a:srgbClr val="2A1A00"/>
                </a:solidFill>
              </a:rPr>
              <a:t>René Fredes verdugo</a:t>
            </a:r>
          </a:p>
        </p:txBody>
      </p:sp>
      <p:pic>
        <p:nvPicPr>
          <p:cNvPr id="1026" name="Picture 2" descr="airplane&quot; Icon - Download for free – Iconduck">
            <a:extLst>
              <a:ext uri="{FF2B5EF4-FFF2-40B4-BE49-F238E27FC236}">
                <a16:creationId xmlns:a16="http://schemas.microsoft.com/office/drawing/2014/main" id="{E12477AE-BF67-1F5D-E5E9-51615816C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3" y="864911"/>
            <a:ext cx="3467282" cy="346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BB2C-B76A-F46C-83E2-A16916B3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CL" sz="4000"/>
              <a:t>Index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E62C5-E3AB-685F-51BD-C5B44F1CF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241710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36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583B-0BB2-8D57-361E-AEDC933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CL" sz="4400">
                <a:solidFill>
                  <a:srgbClr val="2A1A0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C885-0454-2BFF-3AE2-4A8B6B39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CL" dirty="0"/>
              <a:t>El dataframe utilizado contiene información de distintos vuelos de distintas aerolíneas y aeropuertos en pro de encontrar la relación que tienen las distintas variables con el retraso de vuelos. Dicho retraso se refleja en la columna </a:t>
            </a:r>
            <a:r>
              <a:rPr lang="en-CL" i="1" dirty="0"/>
              <a:t>“DEP_DEL15”</a:t>
            </a:r>
            <a:r>
              <a:rPr lang="en-CL" dirty="0"/>
              <a:t> en una variable binaria, donde 0 significa “sin retraso” y 1 “retraso de al menos 15 minutos”. Se pretende encontrar un buen predictor para dicha variable con los contenidos vistos durante el curso.</a:t>
            </a:r>
          </a:p>
          <a:p>
            <a:pPr marL="0" indent="0" algn="just">
              <a:buNone/>
            </a:pPr>
            <a:r>
              <a:rPr lang="en-CL" dirty="0"/>
              <a:t>El dataset posee cierto nivel de postprocesamiento y noposee datos nulos. Sin envargo contiene un gran volumen de información: 26 columnas (4 categóricas, 1 objetivo booleana y 21 numéricas)  y casi 6.5 millones de filas.</a:t>
            </a:r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7F83DDA2-91C8-6A91-F32E-F6CEA7F5D56D}"/>
              </a:ext>
            </a:extLst>
          </p:cNvPr>
          <p:cNvSpPr/>
          <p:nvPr/>
        </p:nvSpPr>
        <p:spPr>
          <a:xfrm>
            <a:off x="3714881" y="3132084"/>
            <a:ext cx="541809" cy="52719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4289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0CA1-D4E0-9FF2-D630-FB32AEBE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L"/>
              <a:t>Hipótesis y preguntas por responder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EC4474-54AC-BB32-2E5F-A188D43FC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0212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248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C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1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55946"/>
            <a:ext cx="12192000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36681-8D8B-50EE-2291-E497CB65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4292599"/>
            <a:ext cx="10681664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700" spc="800" dirty="0" err="1">
                <a:solidFill>
                  <a:schemeClr val="bg1"/>
                </a:solidFill>
              </a:rPr>
              <a:t>Reducción</a:t>
            </a:r>
            <a:r>
              <a:rPr lang="en-US" sz="4700" spc="800" dirty="0">
                <a:solidFill>
                  <a:schemeClr val="bg1"/>
                </a:solidFill>
              </a:rPr>
              <a:t> de peso del dataset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5A1E4F2-C82C-6F5C-2FE3-5807D3C39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"/>
          <a:stretch/>
        </p:blipFill>
        <p:spPr>
          <a:xfrm>
            <a:off x="471590" y="233265"/>
            <a:ext cx="5227444" cy="3382155"/>
          </a:xfrm>
          <a:prstGeom prst="rect">
            <a:avLst/>
          </a:prstGeom>
        </p:spPr>
      </p:pic>
      <p:pic>
        <p:nvPicPr>
          <p:cNvPr id="7" name="Picture 6" descr="A graph of data on a screen&#10;&#10;Description automatically generated with medium confidence">
            <a:extLst>
              <a:ext uri="{FF2B5EF4-FFF2-40B4-BE49-F238E27FC236}">
                <a16:creationId xmlns:a16="http://schemas.microsoft.com/office/drawing/2014/main" id="{C05E0E9C-3E3D-3765-5B3E-9432E233E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3" b="185"/>
          <a:stretch/>
        </p:blipFill>
        <p:spPr>
          <a:xfrm>
            <a:off x="6368361" y="233265"/>
            <a:ext cx="5227432" cy="33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6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796E-97DE-8484-686F-E45CCFCC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Análisis exploratorio</a:t>
            </a:r>
            <a:endParaRPr lang="en-CL" dirty="0"/>
          </a:p>
        </p:txBody>
      </p:sp>
      <p:pic>
        <p:nvPicPr>
          <p:cNvPr id="5" name="Content Placeholder 4" descr="A graph with blue rectangular bars&#10;&#10;Description automatically generated">
            <a:extLst>
              <a:ext uri="{FF2B5EF4-FFF2-40B4-BE49-F238E27FC236}">
                <a16:creationId xmlns:a16="http://schemas.microsoft.com/office/drawing/2014/main" id="{9F46AA7F-4679-66AD-D982-EFC4E514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562100"/>
            <a:ext cx="3467100" cy="2819400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2B77E3-DC16-1716-A97E-E8DBAEBA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388" y="1285102"/>
            <a:ext cx="6087059" cy="53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0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C590-0D83-8E4D-377C-0FB425F9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5647"/>
          </a:xfrm>
        </p:spPr>
        <p:txBody>
          <a:bodyPr/>
          <a:lstStyle/>
          <a:p>
            <a:r>
              <a:rPr lang="en-CL" dirty="0"/>
              <a:t>Insights!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E69B-52F5-BD97-8B7A-A68D6142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5"/>
            <a:ext cx="10178322" cy="1082162"/>
          </a:xfrm>
        </p:spPr>
        <p:txBody>
          <a:bodyPr/>
          <a:lstStyle/>
          <a:p>
            <a:r>
              <a:rPr lang="en-CL" dirty="0"/>
              <a:t>El peso en disco duro (sin compresión externa) fue reducido un 96%. </a:t>
            </a:r>
          </a:p>
          <a:p>
            <a:r>
              <a:rPr lang="en-CL" dirty="0"/>
              <a:t>El uso de RAM fue reducido un 79%.</a:t>
            </a:r>
          </a:p>
          <a:p>
            <a:endParaRPr lang="en-C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F34255-DC95-902E-808A-CDBFDCE97488}"/>
              </a:ext>
            </a:extLst>
          </p:cNvPr>
          <p:cNvSpPr txBox="1">
            <a:spLocks/>
          </p:cNvSpPr>
          <p:nvPr/>
        </p:nvSpPr>
        <p:spPr>
          <a:xfrm>
            <a:off x="1251678" y="1115552"/>
            <a:ext cx="10178322" cy="865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L" sz="2400" dirty="0"/>
              <a:t>Peso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88D669-D313-E1B3-33C0-D4D9C63B4BB5}"/>
              </a:ext>
            </a:extLst>
          </p:cNvPr>
          <p:cNvSpPr txBox="1">
            <a:spLocks/>
          </p:cNvSpPr>
          <p:nvPr/>
        </p:nvSpPr>
        <p:spPr>
          <a:xfrm>
            <a:off x="1251678" y="2563353"/>
            <a:ext cx="10178322" cy="865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</a:t>
            </a:r>
            <a:r>
              <a:rPr lang="en-CL" sz="2400" dirty="0"/>
              <a:t>alance variable objetivo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FE926F-377E-2158-AB9C-37BC905703D8}"/>
              </a:ext>
            </a:extLst>
          </p:cNvPr>
          <p:cNvSpPr txBox="1">
            <a:spLocks/>
          </p:cNvSpPr>
          <p:nvPr/>
        </p:nvSpPr>
        <p:spPr>
          <a:xfrm>
            <a:off x="1251678" y="2996176"/>
            <a:ext cx="10178322" cy="108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L" dirty="0"/>
              <a:t>Existe imbalance en la variable objetivo en razón 5 : 1 de vuelos sin retraso vs vuelos con. Sin embargo, el volumen es considerable en ambos casos: más de 1 millón de datos para vuelos con retraso. Dicho de otra manera: ”Casi un 20% de vuelos se retrasa”.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53156D-D24D-6CDE-11E5-8D1FE6C702DB}"/>
              </a:ext>
            </a:extLst>
          </p:cNvPr>
          <p:cNvSpPr txBox="1">
            <a:spLocks/>
          </p:cNvSpPr>
          <p:nvPr/>
        </p:nvSpPr>
        <p:spPr>
          <a:xfrm>
            <a:off x="1251678" y="4078338"/>
            <a:ext cx="10178322" cy="865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Correlación</a:t>
            </a:r>
            <a:endParaRPr lang="en-CL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58DD74-C0CF-236C-52DC-3EA887DEBFB1}"/>
              </a:ext>
            </a:extLst>
          </p:cNvPr>
          <p:cNvSpPr txBox="1">
            <a:spLocks/>
          </p:cNvSpPr>
          <p:nvPr/>
        </p:nvSpPr>
        <p:spPr>
          <a:xfrm>
            <a:off x="1251678" y="4511160"/>
            <a:ext cx="10178322" cy="21629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2286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n-US" sz="1400" dirty="0" err="1"/>
              <a:t>Ninguna</a:t>
            </a:r>
            <a:r>
              <a:rPr lang="en-US" sz="1400" dirty="0"/>
              <a:t> variable </a:t>
            </a:r>
            <a:r>
              <a:rPr lang="en-US" sz="1400" dirty="0" err="1"/>
              <a:t>está</a:t>
            </a:r>
            <a:r>
              <a:rPr lang="en-US" sz="1400" dirty="0"/>
              <a:t> </a:t>
            </a:r>
            <a:r>
              <a:rPr lang="en-US" sz="1400" dirty="0" err="1"/>
              <a:t>especialemente</a:t>
            </a:r>
            <a:r>
              <a:rPr lang="en-US" sz="1400" dirty="0"/>
              <a:t> </a:t>
            </a:r>
            <a:r>
              <a:rPr lang="en-US" sz="1400" dirty="0" err="1"/>
              <a:t>correlacionada</a:t>
            </a:r>
            <a:r>
              <a:rPr lang="en-US" sz="1400" dirty="0"/>
              <a:t> entre </a:t>
            </a:r>
            <a:r>
              <a:rPr lang="en-US" sz="1400" dirty="0" err="1"/>
              <a:t>sí</a:t>
            </a:r>
            <a:r>
              <a:rPr lang="en-US" sz="1400" dirty="0"/>
              <a:t>, con 2 pares de </a:t>
            </a:r>
            <a:r>
              <a:rPr lang="en-US" sz="1400" dirty="0" err="1"/>
              <a:t>excepciones</a:t>
            </a:r>
            <a:r>
              <a:rPr lang="en-US" sz="1400" dirty="0"/>
              <a:t>:</a:t>
            </a:r>
          </a:p>
          <a:p>
            <a:pPr lvl="1"/>
            <a:r>
              <a:rPr lang="en-US" sz="1100" dirty="0"/>
              <a:t>AVG_MONTHLY_PASS_AIRPORT (</a:t>
            </a:r>
            <a:r>
              <a:rPr lang="en-US" sz="1100" dirty="0" err="1"/>
              <a:t>Promedio</a:t>
            </a:r>
            <a:r>
              <a:rPr lang="en-US" sz="1100" dirty="0"/>
              <a:t> </a:t>
            </a:r>
            <a:r>
              <a:rPr lang="en-US" sz="1100" dirty="0" err="1"/>
              <a:t>mensual</a:t>
            </a:r>
            <a:r>
              <a:rPr lang="en-US" sz="1100" dirty="0"/>
              <a:t> de </a:t>
            </a:r>
            <a:r>
              <a:rPr lang="en-US" sz="1100" dirty="0" err="1"/>
              <a:t>pasajeros</a:t>
            </a:r>
            <a:r>
              <a:rPr lang="en-US" sz="1100" dirty="0"/>
              <a:t> del </a:t>
            </a:r>
            <a:r>
              <a:rPr lang="en-US" sz="1100" dirty="0" err="1"/>
              <a:t>aeropuerto</a:t>
            </a:r>
            <a:r>
              <a:rPr lang="en-US" sz="1100" dirty="0"/>
              <a:t>) V/S AIRPORT_FLIGHTS_MONTHS (</a:t>
            </a:r>
            <a:r>
              <a:rPr lang="en-US" sz="1100" dirty="0" err="1"/>
              <a:t>Promedio</a:t>
            </a:r>
            <a:r>
              <a:rPr lang="en-US" sz="1100" dirty="0"/>
              <a:t> de </a:t>
            </a:r>
            <a:r>
              <a:rPr lang="en-US" sz="1100" dirty="0" err="1"/>
              <a:t>vuelos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aeropuerto</a:t>
            </a:r>
            <a:r>
              <a:rPr lang="en-US" sz="1100" dirty="0"/>
              <a:t>). La </a:t>
            </a:r>
            <a:r>
              <a:rPr lang="en-US" sz="1100" dirty="0" err="1"/>
              <a:t>correlación</a:t>
            </a:r>
            <a:r>
              <a:rPr lang="en-US" sz="1100" dirty="0"/>
              <a:t> </a:t>
            </a:r>
            <a:r>
              <a:rPr lang="en-US" sz="1100" dirty="0" err="1"/>
              <a:t>resulta</a:t>
            </a:r>
            <a:r>
              <a:rPr lang="en-US" sz="1100" dirty="0"/>
              <a:t> </a:t>
            </a:r>
            <a:r>
              <a:rPr lang="en-US" sz="1100" dirty="0" err="1"/>
              <a:t>necesaria</a:t>
            </a:r>
            <a:r>
              <a:rPr lang="en-US" sz="1100" dirty="0"/>
              <a:t>, </a:t>
            </a:r>
            <a:r>
              <a:rPr lang="en-US" sz="1100" dirty="0" err="1"/>
              <a:t>puesto</a:t>
            </a:r>
            <a:r>
              <a:rPr lang="en-US" sz="1100" dirty="0"/>
              <a:t> que a mayor </a:t>
            </a:r>
            <a:r>
              <a:rPr lang="en-US" sz="1100" dirty="0" err="1"/>
              <a:t>número</a:t>
            </a:r>
            <a:r>
              <a:rPr lang="en-US" sz="1100" dirty="0"/>
              <a:t> de </a:t>
            </a:r>
            <a:r>
              <a:rPr lang="en-US" sz="1100" dirty="0" err="1"/>
              <a:t>vuelos</a:t>
            </a:r>
            <a:r>
              <a:rPr lang="en-US" sz="1100" dirty="0"/>
              <a:t> mayor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número</a:t>
            </a:r>
            <a:r>
              <a:rPr lang="en-US" sz="1100" dirty="0"/>
              <a:t> de </a:t>
            </a:r>
            <a:r>
              <a:rPr lang="en-US" sz="1100" dirty="0" err="1"/>
              <a:t>pasajeros</a:t>
            </a:r>
            <a:r>
              <a:rPr lang="en-US" sz="1100" dirty="0"/>
              <a:t>. La </a:t>
            </a:r>
            <a:r>
              <a:rPr lang="en-US" sz="1100" dirty="0" err="1"/>
              <a:t>correlación</a:t>
            </a:r>
            <a:r>
              <a:rPr lang="en-US" sz="1100" dirty="0"/>
              <a:t> es </a:t>
            </a:r>
            <a:r>
              <a:rPr lang="en-US" sz="1100" dirty="0" err="1"/>
              <a:t>fuerte</a:t>
            </a:r>
            <a:r>
              <a:rPr lang="en-US" sz="1100" dirty="0"/>
              <a:t>, 97%, lo que </a:t>
            </a:r>
            <a:r>
              <a:rPr lang="en-US" sz="1100" dirty="0" err="1"/>
              <a:t>sugiere</a:t>
            </a:r>
            <a:r>
              <a:rPr lang="en-US" sz="1100" dirty="0"/>
              <a:t> que </a:t>
            </a:r>
            <a:r>
              <a:rPr lang="en-US" sz="1100" dirty="0" err="1"/>
              <a:t>una</a:t>
            </a:r>
            <a:r>
              <a:rPr lang="en-US" sz="1100" dirty="0"/>
              <a:t> de </a:t>
            </a:r>
            <a:r>
              <a:rPr lang="en-US" sz="1100" dirty="0" err="1"/>
              <a:t>estas</a:t>
            </a:r>
            <a:r>
              <a:rPr lang="en-US" sz="1100" dirty="0"/>
              <a:t> variables </a:t>
            </a:r>
            <a:r>
              <a:rPr lang="en-US" sz="1100" dirty="0" err="1"/>
              <a:t>debe</a:t>
            </a:r>
            <a:r>
              <a:rPr lang="en-US" sz="1100" dirty="0"/>
              <a:t> </a:t>
            </a:r>
            <a:r>
              <a:rPr lang="en-US" sz="1100" dirty="0" err="1"/>
              <a:t>desaparecer</a:t>
            </a:r>
            <a:r>
              <a:rPr lang="en-US" sz="1100" dirty="0"/>
              <a:t> del </a:t>
            </a:r>
            <a:r>
              <a:rPr lang="en-US" sz="1100" dirty="0" err="1"/>
              <a:t>modelo</a:t>
            </a:r>
            <a:r>
              <a:rPr lang="en-US" sz="1100" dirty="0"/>
              <a:t> para </a:t>
            </a:r>
            <a:r>
              <a:rPr lang="en-US" sz="1100" dirty="0" err="1"/>
              <a:t>establecer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algoritmo</a:t>
            </a:r>
            <a:r>
              <a:rPr lang="en-US" sz="1100" dirty="0"/>
              <a:t> predictor </a:t>
            </a:r>
            <a:r>
              <a:rPr lang="en-US" sz="1100" dirty="0" err="1"/>
              <a:t>basado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machine learning.</a:t>
            </a:r>
          </a:p>
          <a:p>
            <a:pPr lvl="1"/>
            <a:r>
              <a:rPr lang="en-US" sz="1100" dirty="0"/>
              <a:t>AVG_MONTHLY_PASS_AIRLINE (</a:t>
            </a:r>
            <a:r>
              <a:rPr lang="en-US" sz="1100" dirty="0" err="1"/>
              <a:t>Promedio</a:t>
            </a:r>
            <a:r>
              <a:rPr lang="en-US" sz="1100" dirty="0"/>
              <a:t> </a:t>
            </a:r>
            <a:r>
              <a:rPr lang="en-US" sz="1100" dirty="0" err="1"/>
              <a:t>mensual</a:t>
            </a:r>
            <a:r>
              <a:rPr lang="en-US" sz="1100" dirty="0"/>
              <a:t> de </a:t>
            </a:r>
            <a:r>
              <a:rPr lang="en-US" sz="1100" dirty="0" err="1"/>
              <a:t>pasajeros</a:t>
            </a:r>
            <a:r>
              <a:rPr lang="en-US" sz="1100" dirty="0"/>
              <a:t> de la </a:t>
            </a:r>
            <a:r>
              <a:rPr lang="en-US" sz="1100" dirty="0" err="1"/>
              <a:t>aerolínea</a:t>
            </a:r>
            <a:r>
              <a:rPr lang="en-US" sz="1100" dirty="0"/>
              <a:t>) V/S AIRLINE_FLIGHTS_MONTHS (</a:t>
            </a:r>
            <a:r>
              <a:rPr lang="en-US" sz="1100" dirty="0" err="1"/>
              <a:t>Promedio</a:t>
            </a:r>
            <a:r>
              <a:rPr lang="en-US" sz="1100" dirty="0"/>
              <a:t> de </a:t>
            </a:r>
            <a:r>
              <a:rPr lang="en-US" sz="1100" dirty="0" err="1"/>
              <a:t>vuelos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aerolínea</a:t>
            </a:r>
            <a:r>
              <a:rPr lang="en-US" sz="1100" dirty="0"/>
              <a:t>). </a:t>
            </a:r>
            <a:r>
              <a:rPr lang="en-US" sz="1100" dirty="0" err="1"/>
              <a:t>Misma</a:t>
            </a:r>
            <a:r>
              <a:rPr lang="en-US" sz="1100" dirty="0"/>
              <a:t> </a:t>
            </a:r>
            <a:r>
              <a:rPr lang="en-US" sz="1100" dirty="0" err="1"/>
              <a:t>lógica</a:t>
            </a:r>
            <a:r>
              <a:rPr lang="en-US" sz="1100" dirty="0"/>
              <a:t> anterior </a:t>
            </a:r>
            <a:r>
              <a:rPr lang="en-US" sz="1100" dirty="0" err="1"/>
              <a:t>pero</a:t>
            </a:r>
            <a:r>
              <a:rPr lang="en-US" sz="1100" dirty="0"/>
              <a:t> con las </a:t>
            </a:r>
            <a:r>
              <a:rPr lang="en-US" sz="1100" dirty="0" err="1"/>
              <a:t>aerolíneas</a:t>
            </a:r>
            <a:r>
              <a:rPr lang="en-US" sz="1100" dirty="0"/>
              <a:t>.</a:t>
            </a:r>
          </a:p>
          <a:p>
            <a:r>
              <a:rPr lang="en-US" sz="1400" dirty="0" err="1"/>
              <a:t>Existen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correlaciones</a:t>
            </a:r>
            <a:r>
              <a:rPr lang="en-US" sz="1400" dirty="0"/>
              <a:t> </a:t>
            </a:r>
            <a:r>
              <a:rPr lang="en-US" sz="1400" dirty="0" err="1"/>
              <a:t>elevadas</a:t>
            </a:r>
            <a:r>
              <a:rPr lang="en-US" sz="1400" dirty="0"/>
              <a:t>,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rangos</a:t>
            </a:r>
            <a:r>
              <a:rPr lang="en-US" sz="1400" dirty="0"/>
              <a:t> de 80 a 85%.</a:t>
            </a:r>
          </a:p>
          <a:p>
            <a:r>
              <a:rPr lang="en-US" sz="1400" dirty="0"/>
              <a:t>Más </a:t>
            </a:r>
            <a:r>
              <a:rPr lang="en-US" sz="1400" dirty="0" err="1"/>
              <a:t>destacable</a:t>
            </a:r>
            <a:r>
              <a:rPr lang="en-US" sz="1400" dirty="0"/>
              <a:t> es la </a:t>
            </a:r>
            <a:r>
              <a:rPr lang="en-US" sz="1400" dirty="0" err="1"/>
              <a:t>carencia</a:t>
            </a:r>
            <a:r>
              <a:rPr lang="en-US" sz="1400" dirty="0"/>
              <a:t> de </a:t>
            </a:r>
            <a:r>
              <a:rPr lang="en-US" sz="1400" dirty="0" err="1"/>
              <a:t>correlación</a:t>
            </a:r>
            <a:r>
              <a:rPr lang="en-US" sz="1400" dirty="0"/>
              <a:t> entre la variable </a:t>
            </a:r>
            <a:r>
              <a:rPr lang="en-US" sz="1400" dirty="0" err="1"/>
              <a:t>objetivo</a:t>
            </a:r>
            <a:r>
              <a:rPr lang="en-US" sz="1400" dirty="0"/>
              <a:t> DEP_DEL15 y </a:t>
            </a:r>
            <a:r>
              <a:rPr lang="en-US" sz="1400" dirty="0" err="1"/>
              <a:t>el</a:t>
            </a:r>
            <a:r>
              <a:rPr lang="en-US" sz="1400" dirty="0"/>
              <a:t> resto de variables, </a:t>
            </a:r>
            <a:r>
              <a:rPr lang="en-US" sz="1400" dirty="0" err="1"/>
              <a:t>donde</a:t>
            </a:r>
            <a:r>
              <a:rPr lang="en-US" sz="1400" dirty="0"/>
              <a:t> la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alta</a:t>
            </a:r>
            <a:r>
              <a:rPr lang="en-US" sz="1400" dirty="0"/>
              <a:t> de </a:t>
            </a:r>
            <a:r>
              <a:rPr lang="en-US" sz="1400" dirty="0" err="1"/>
              <a:t>todas</a:t>
            </a:r>
            <a:r>
              <a:rPr lang="en-US" sz="1400" dirty="0"/>
              <a:t> es SEGMENT_NUMBER con 12%</a:t>
            </a:r>
          </a:p>
        </p:txBody>
      </p:sp>
    </p:spTree>
    <p:extLst>
      <p:ext uri="{BB962C8B-B14F-4D97-AF65-F5344CB8AC3E}">
        <p14:creationId xmlns:p14="http://schemas.microsoft.com/office/powerpoint/2010/main" val="42728644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202</TotalTime>
  <Words>523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Gill Sans MT</vt:lpstr>
      <vt:lpstr>Impact</vt:lpstr>
      <vt:lpstr>Badge</vt:lpstr>
      <vt:lpstr>Retraso de vuelos</vt:lpstr>
      <vt:lpstr>Index</vt:lpstr>
      <vt:lpstr>Abstract</vt:lpstr>
      <vt:lpstr>Hipótesis y preguntas por responder</vt:lpstr>
      <vt:lpstr>Reducción de peso del dataset</vt:lpstr>
      <vt:lpstr>Análisis exploratorio</vt:lpstr>
      <vt:lpstr>Insights!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Fredes Verdugo</dc:creator>
  <cp:lastModifiedBy>Rene Fredes Verdugo</cp:lastModifiedBy>
  <cp:revision>1</cp:revision>
  <dcterms:created xsi:type="dcterms:W3CDTF">2024-06-10T14:35:14Z</dcterms:created>
  <dcterms:modified xsi:type="dcterms:W3CDTF">2024-06-10T17:58:14Z</dcterms:modified>
</cp:coreProperties>
</file>