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404050" cy="43205400"/>
  <p:notesSz cx="6858000" cy="9144000"/>
  <p:defaultTextStyle>
    <a:defPPr>
      <a:defRPr lang="pt-BR"/>
    </a:defPPr>
    <a:lvl1pPr marL="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2" d="100"/>
          <a:sy n="12" d="100"/>
        </p:scale>
        <p:origin x="2586" y="114"/>
      </p:cViewPr>
      <p:guideLst>
        <p:guide orient="horz" pos="13608"/>
        <p:guide pos="10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9089788"/>
            <a:ext cx="32404051" cy="4115312"/>
          </a:xfrm>
          <a:prstGeom prst="rect">
            <a:avLst/>
          </a:prstGeom>
        </p:spPr>
      </p:pic>
      <p:pic>
        <p:nvPicPr>
          <p:cNvPr id="4" name="Imagem 3" descr="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5421516" y="1"/>
            <a:ext cx="6982534" cy="3600700"/>
          </a:xfrm>
          <a:prstGeom prst="rect">
            <a:avLst/>
          </a:prstGeom>
        </p:spPr>
      </p:pic>
      <p:pic>
        <p:nvPicPr>
          <p:cNvPr id="6" name="Imagem 5" descr="triangulos_verdes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 flipH="1">
            <a:off x="-1" y="0"/>
            <a:ext cx="7201025" cy="6193181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26571177" y="39676708"/>
            <a:ext cx="554461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 userDrawn="1"/>
        </p:nvSpPr>
        <p:spPr>
          <a:xfrm>
            <a:off x="720305" y="39676708"/>
            <a:ext cx="10441160" cy="21602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0035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671A-ABEA-45AF-9C93-253B56F4EE29}" type="datetimeFigureOut">
              <a:rPr lang="pt-BR" smtClean="0"/>
              <a:pPr/>
              <a:t>04/09/2014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965-2DC9-4581-94B5-E2FC239520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61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492936" y="1730222"/>
            <a:ext cx="7290911" cy="3686460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620203" y="1730222"/>
            <a:ext cx="21332666" cy="3686460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671A-ABEA-45AF-9C93-253B56F4EE29}" type="datetimeFigureOut">
              <a:rPr lang="pt-BR" smtClean="0"/>
              <a:pPr/>
              <a:t>04/09/2014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965-2DC9-4581-94B5-E2FC239520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671A-ABEA-45AF-9C93-253B56F4EE29}" type="datetimeFigureOut">
              <a:rPr lang="pt-BR" smtClean="0"/>
              <a:pPr/>
              <a:t>04/09/2014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965-2DC9-4581-94B5-E2FC239520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45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671A-ABEA-45AF-9C93-253B56F4EE29}" type="datetimeFigureOut">
              <a:rPr lang="pt-BR" smtClean="0"/>
              <a:pPr/>
              <a:t>04/09/2014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965-2DC9-4581-94B5-E2FC239520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36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620202" y="10081263"/>
            <a:ext cx="14311789" cy="28513567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472059" y="10081263"/>
            <a:ext cx="14311789" cy="28513567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671A-ABEA-45AF-9C93-253B56F4EE29}" type="datetimeFigureOut">
              <a:rPr lang="pt-BR" smtClean="0"/>
              <a:pPr/>
              <a:t>04/09/2014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965-2DC9-4581-94B5-E2FC239520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65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671A-ABEA-45AF-9C93-253B56F4EE29}" type="datetimeFigureOut">
              <a:rPr lang="pt-BR" smtClean="0"/>
              <a:pPr/>
              <a:t>04/09/2014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965-2DC9-4581-94B5-E2FC239520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70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671A-ABEA-45AF-9C93-253B56F4EE29}" type="datetimeFigureOut">
              <a:rPr lang="pt-BR" smtClean="0"/>
              <a:pPr/>
              <a:t>04/09/2014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965-2DC9-4581-94B5-E2FC239520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16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671A-ABEA-45AF-9C93-253B56F4EE29}" type="datetimeFigureOut">
              <a:rPr lang="pt-BR" smtClean="0"/>
              <a:pPr/>
              <a:t>04/09/2014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965-2DC9-4581-94B5-E2FC239520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60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671A-ABEA-45AF-9C93-253B56F4EE29}" type="datetimeFigureOut">
              <a:rPr lang="pt-BR" smtClean="0"/>
              <a:pPr/>
              <a:t>04/09/2014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965-2DC9-4581-94B5-E2FC239520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24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671A-ABEA-45AF-9C93-253B56F4EE29}" type="datetimeFigureOut">
              <a:rPr lang="pt-BR" smtClean="0"/>
              <a:pPr/>
              <a:t>04/09/2014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965-2DC9-4581-94B5-E2FC239520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82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6202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C671A-ABEA-45AF-9C93-253B56F4EE29}" type="datetimeFigureOut">
              <a:rPr lang="pt-BR" smtClean="0"/>
              <a:pPr/>
              <a:t>04/09/2014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9E965-2DC9-4581-94B5-E2FC239520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8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0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728417" y="7601903"/>
            <a:ext cx="29355582" cy="3182753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232473" y="3600700"/>
            <a:ext cx="82156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/>
              <a:t>Aluno: (nome)</a:t>
            </a:r>
          </a:p>
          <a:p>
            <a:r>
              <a:rPr lang="pt-BR" sz="4000" b="1" dirty="0" smtClean="0"/>
              <a:t>Orientador: (nome)</a:t>
            </a:r>
          </a:p>
          <a:p>
            <a:r>
              <a:rPr lang="pt-BR" sz="4000" b="1" dirty="0" smtClean="0"/>
              <a:t>Col.(es): (nome)</a:t>
            </a:r>
            <a:endParaRPr lang="pt-BR" sz="4000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630" y="33023016"/>
            <a:ext cx="4114742" cy="187220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735" y="33349336"/>
            <a:ext cx="4176464" cy="190029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031" y="33275054"/>
            <a:ext cx="4038394" cy="183746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0977" y="27606308"/>
            <a:ext cx="4213784" cy="19172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8337" y="28947516"/>
            <a:ext cx="4213784" cy="19172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7161" y="30507756"/>
            <a:ext cx="4213784" cy="191727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7161" y="31971852"/>
            <a:ext cx="4213784" cy="1917272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161" y="33439124"/>
            <a:ext cx="4213784" cy="1917272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3145" y="34756396"/>
            <a:ext cx="4213784" cy="191727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5153" y="36069970"/>
            <a:ext cx="4213784" cy="1917272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18277842" y="23515671"/>
            <a:ext cx="126260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000" dirty="0" smtClean="0"/>
              <a:t>Selecione o logo do programa a qual você participa e mova até o final do rodapé até cobrir quadro pontilhado, os outros logos remova do banner </a:t>
            </a:r>
            <a:endParaRPr lang="pt-BR" sz="60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977283" y="29237364"/>
            <a:ext cx="146927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/>
              <a:t>Se o estudante tem bolsa, insira o logo do </a:t>
            </a:r>
            <a:r>
              <a:rPr lang="pt-BR" sz="6000" dirty="0"/>
              <a:t>financiador</a:t>
            </a:r>
            <a:r>
              <a:rPr lang="pt-BR" sz="6000" dirty="0" smtClean="0"/>
              <a:t> na área abaixo, excluindo os logos não utilizados, se não tem bolsa excluir o texto “Financiador”.</a:t>
            </a:r>
            <a:endParaRPr lang="pt-BR" sz="6000" dirty="0"/>
          </a:p>
        </p:txBody>
      </p:sp>
      <p:sp>
        <p:nvSpPr>
          <p:cNvPr id="22" name="Seta para a direita 21"/>
          <p:cNvSpPr/>
          <p:nvPr/>
        </p:nvSpPr>
        <p:spPr>
          <a:xfrm rot="1996940">
            <a:off x="12477011" y="36491293"/>
            <a:ext cx="7265345" cy="2366771"/>
          </a:xfrm>
          <a:prstGeom prst="rightArrow">
            <a:avLst>
              <a:gd name="adj1" fmla="val 29475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3" name="Seta para a direita 22"/>
          <p:cNvSpPr/>
          <p:nvPr/>
        </p:nvSpPr>
        <p:spPr>
          <a:xfrm rot="6760423">
            <a:off x="28736837" y="37534293"/>
            <a:ext cx="3141879" cy="23667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1795964" y="7601903"/>
            <a:ext cx="20810312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 smtClean="0"/>
              <a:t>No banner deve ter os campos de:</a:t>
            </a:r>
          </a:p>
          <a:p>
            <a:pPr marL="1143000" indent="-1143000">
              <a:buFont typeface="Arial" pitchFamily="34" charset="0"/>
              <a:buChar char="•"/>
            </a:pPr>
            <a:r>
              <a:rPr lang="pt-BR" sz="5400" b="1" dirty="0" smtClean="0"/>
              <a:t>Introdução</a:t>
            </a:r>
          </a:p>
          <a:p>
            <a:pPr marL="1143000" indent="-1143000">
              <a:buFont typeface="Arial" pitchFamily="34" charset="0"/>
              <a:buChar char="•"/>
            </a:pPr>
            <a:r>
              <a:rPr lang="pt-BR" sz="5400" b="1" dirty="0" smtClean="0"/>
              <a:t>Objetivo(s)</a:t>
            </a:r>
          </a:p>
          <a:p>
            <a:pPr marL="1143000" indent="-1143000">
              <a:buFont typeface="Arial" pitchFamily="34" charset="0"/>
              <a:buChar char="•"/>
            </a:pPr>
            <a:r>
              <a:rPr lang="pt-BR" sz="5400" b="1" dirty="0" smtClean="0"/>
              <a:t>Metodologia</a:t>
            </a:r>
          </a:p>
          <a:p>
            <a:pPr marL="1143000" indent="-1143000">
              <a:buFont typeface="Arial" pitchFamily="34" charset="0"/>
              <a:buChar char="•"/>
            </a:pPr>
            <a:r>
              <a:rPr lang="pt-BR" sz="5400" b="1" dirty="0" smtClean="0"/>
              <a:t>Discussão e Resultado(s)</a:t>
            </a:r>
          </a:p>
          <a:p>
            <a:pPr marL="1143000" indent="-1143000">
              <a:buFont typeface="Arial" pitchFamily="34" charset="0"/>
              <a:buChar char="•"/>
            </a:pPr>
            <a:r>
              <a:rPr lang="pt-BR" sz="5400" b="1" dirty="0" smtClean="0"/>
              <a:t>Conclusão ou Considerações</a:t>
            </a:r>
          </a:p>
          <a:p>
            <a:pPr marL="1143000" indent="-1143000">
              <a:buFont typeface="Arial" pitchFamily="34" charset="0"/>
              <a:buChar char="•"/>
            </a:pPr>
            <a:r>
              <a:rPr lang="pt-BR" sz="5400" b="1" dirty="0" smtClean="0"/>
              <a:t>Referências utilizadas no Banner</a:t>
            </a:r>
          </a:p>
          <a:p>
            <a:pPr marL="1143000" indent="-1143000">
              <a:buFont typeface="Arial" pitchFamily="34" charset="0"/>
              <a:buChar char="•"/>
            </a:pPr>
            <a:endParaRPr lang="pt-BR" sz="5400" b="1" dirty="0"/>
          </a:p>
          <a:p>
            <a:pPr marL="1143000" indent="-1143000">
              <a:buFont typeface="Arial" pitchFamily="34" charset="0"/>
              <a:buChar char="•"/>
            </a:pPr>
            <a:r>
              <a:rPr lang="pt-BR" sz="5400" b="1" dirty="0" smtClean="0">
                <a:solidFill>
                  <a:srgbClr val="FF0000"/>
                </a:solidFill>
              </a:rPr>
              <a:t>Imprimir no tamanho 90x120cm colorido</a:t>
            </a:r>
            <a:endParaRPr lang="pt-BR" sz="5400" b="1" dirty="0">
              <a:solidFill>
                <a:srgbClr val="FF0000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256809" y="360340"/>
            <a:ext cx="193701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 smtClean="0">
                <a:latin typeface="Arial" pitchFamily="34" charset="0"/>
                <a:cs typeface="Arial" pitchFamily="34" charset="0"/>
              </a:rPr>
              <a:t>TÍTULO DO TRABALHO</a:t>
            </a:r>
          </a:p>
          <a:p>
            <a:endParaRPr lang="pt-BR" sz="8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20424369" y="7921180"/>
            <a:ext cx="108055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Após usar essa margem de guia, excluir o quadro que esta no fundo.</a:t>
            </a:r>
          </a:p>
          <a:p>
            <a:r>
              <a:rPr lang="pt-BR" sz="5400" dirty="0" smtClean="0"/>
              <a:t>O texto poder ficar alinhados a estas margens.</a:t>
            </a:r>
            <a:endParaRPr lang="pt-BR" sz="5400" dirty="0"/>
          </a:p>
        </p:txBody>
      </p:sp>
      <p:sp>
        <p:nvSpPr>
          <p:cNvPr id="27" name="Seta para a direita 26"/>
          <p:cNvSpPr/>
          <p:nvPr/>
        </p:nvSpPr>
        <p:spPr>
          <a:xfrm rot="1996940">
            <a:off x="27802392" y="11503653"/>
            <a:ext cx="3596957" cy="83847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1999440" y="15681038"/>
            <a:ext cx="210433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Wingdings" pitchFamily="2" charset="2"/>
              <a:buChar char="v"/>
            </a:pPr>
            <a:r>
              <a:rPr lang="pt-BR" sz="4800" dirty="0" smtClean="0"/>
              <a:t>Títulos do conteúdo devem ser Times News Roman tamanho </a:t>
            </a:r>
            <a:r>
              <a:rPr lang="pt-BR" sz="4800" dirty="0" err="1" smtClean="0"/>
              <a:t>max</a:t>
            </a:r>
            <a:r>
              <a:rPr lang="pt-BR" sz="4800" dirty="0" smtClean="0"/>
              <a:t>. 54.</a:t>
            </a:r>
          </a:p>
          <a:p>
            <a:pPr marL="914400" indent="-914400">
              <a:buFont typeface="Wingdings" pitchFamily="2" charset="2"/>
              <a:buChar char="v"/>
            </a:pPr>
            <a:r>
              <a:rPr lang="pt-BR" sz="4800" dirty="0" smtClean="0"/>
              <a:t>Textos de conteúdo devem ter a fonte Times New Roman tamanho min. 21.</a:t>
            </a:r>
          </a:p>
          <a:p>
            <a:pPr marL="914400" indent="-914400">
              <a:buFont typeface="Wingdings" pitchFamily="2" charset="2"/>
              <a:buChar char="v"/>
            </a:pPr>
            <a:r>
              <a:rPr lang="pt-BR" sz="4800" b="1" dirty="0" smtClean="0">
                <a:solidFill>
                  <a:srgbClr val="FF0000"/>
                </a:solidFill>
              </a:rPr>
              <a:t>Se o conteúdo for maior esses padrões podem ser alterados “desde que possam ser lidos até 1 METRO de distância”.</a:t>
            </a:r>
          </a:p>
          <a:p>
            <a:pPr algn="ctr"/>
            <a:endParaRPr lang="pt-BR" sz="4800" dirty="0"/>
          </a:p>
        </p:txBody>
      </p:sp>
      <p:cxnSp>
        <p:nvCxnSpPr>
          <p:cNvPr id="29" name="Conector reto 28"/>
          <p:cNvCxnSpPr/>
          <p:nvPr/>
        </p:nvCxnSpPr>
        <p:spPr>
          <a:xfrm>
            <a:off x="7921105" y="3888732"/>
            <a:ext cx="0" cy="19389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4032673" y="6409012"/>
            <a:ext cx="20892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 smtClean="0"/>
              <a:t>Mova a linha branca se necessário. Não altere o tamanho das fontes acima</a:t>
            </a:r>
            <a:endParaRPr lang="pt-BR" sz="5400" dirty="0"/>
          </a:p>
        </p:txBody>
      </p:sp>
      <p:sp>
        <p:nvSpPr>
          <p:cNvPr id="31" name="Seta para a direita 30"/>
          <p:cNvSpPr/>
          <p:nvPr/>
        </p:nvSpPr>
        <p:spPr>
          <a:xfrm rot="12297671">
            <a:off x="7823381" y="5595456"/>
            <a:ext cx="2800213" cy="65275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12025561" y="4104756"/>
            <a:ext cx="137535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/>
              <a:t>Curso: ( quando pós-graduação usar “PPG” no lugar de  curso).</a:t>
            </a:r>
          </a:p>
          <a:p>
            <a:r>
              <a:rPr lang="pt-BR" sz="4000" b="1" dirty="0" smtClean="0"/>
              <a:t> Instituição de vinculo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14689857" y="39801560"/>
            <a:ext cx="12626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Arial" pitchFamily="34" charset="0"/>
                <a:cs typeface="Arial" pitchFamily="34" charset="0"/>
              </a:rPr>
              <a:t>Financiador: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1872433" y="35500244"/>
            <a:ext cx="105131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000" dirty="0" smtClean="0"/>
              <a:t>Insira aqui também o </a:t>
            </a:r>
          </a:p>
          <a:p>
            <a:pPr algn="r"/>
            <a:r>
              <a:rPr lang="pt-BR" sz="6000" dirty="0" smtClean="0"/>
              <a:t>logo da instituição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89286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221</Words>
  <Application>Microsoft Office PowerPoint</Application>
  <PresentationFormat>Personalizar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Rene Faustino Gabriel Junior</dc:creator>
  <cp:lastModifiedBy>Rene Faustino Gabriel Junior</cp:lastModifiedBy>
  <cp:revision>8</cp:revision>
  <dcterms:created xsi:type="dcterms:W3CDTF">2013-07-22T15:36:31Z</dcterms:created>
  <dcterms:modified xsi:type="dcterms:W3CDTF">2014-09-04T16:57:55Z</dcterms:modified>
</cp:coreProperties>
</file>