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1578" y="174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37329" cy="5368984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688106687"/>
              </p:ext>
            </p:extLst>
          </p:nvPr>
        </p:nvGraphicFramePr>
        <p:xfrm>
          <a:off x="29086" y="41421507"/>
          <a:ext cx="10896211" cy="178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HOTO-PAINT" r:id="rId4" imgW="2152440" imgH="352080" progId="CorelPHOTOPAINT.Image.13">
                  <p:embed/>
                </p:oleObj>
              </mc:Choice>
              <mc:Fallback>
                <p:oleObj name="PHOTO-PAINT" r:id="rId4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86" y="41421507"/>
                        <a:ext cx="10896211" cy="1783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51451056"/>
              </p:ext>
            </p:extLst>
          </p:nvPr>
        </p:nvGraphicFramePr>
        <p:xfrm>
          <a:off x="10945441" y="41421507"/>
          <a:ext cx="10677800" cy="178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HOTO-PAINT" r:id="rId6" imgW="2152440" imgH="352080" progId="CorelPHOTOPAINT.Image.13">
                  <p:embed/>
                </p:oleObj>
              </mc:Choice>
              <mc:Fallback>
                <p:oleObj name="PHOTO-PAINT" r:id="rId6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45441" y="41421507"/>
                        <a:ext cx="10677800" cy="1783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79501565"/>
              </p:ext>
            </p:extLst>
          </p:nvPr>
        </p:nvGraphicFramePr>
        <p:xfrm>
          <a:off x="21446196" y="41438937"/>
          <a:ext cx="10896211" cy="178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HOTO-PAINT" r:id="rId7" imgW="2152440" imgH="352080" progId="CorelPHOTOPAINT.Image.13">
                  <p:embed/>
                </p:oleObj>
              </mc:Choice>
              <mc:Fallback>
                <p:oleObj name="PHOTO-PAINT" r:id="rId7" imgW="2152440" imgH="35208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46196" y="41438937"/>
                        <a:ext cx="10896211" cy="1783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03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1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45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6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70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16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0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24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71A-ABEA-45AF-9C93-253B56F4EE29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E965-2DC9-4581-94B5-E2FC23952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8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671A-ABEA-45AF-9C93-253B56F4EE29}" type="datetimeFigureOut">
              <a:rPr lang="pt-BR" smtClean="0"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E965-2DC9-4581-94B5-E2FC23952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8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728417" y="7601903"/>
            <a:ext cx="29355582" cy="3182753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27092931" y="39099945"/>
            <a:ext cx="3991068" cy="1939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377489" y="828655"/>
            <a:ext cx="82156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Aluno</a:t>
            </a:r>
            <a:r>
              <a:rPr lang="pt-BR" sz="4000" dirty="0" smtClean="0"/>
              <a:t>:</a:t>
            </a:r>
            <a:endParaRPr lang="pt-BR" sz="4000" dirty="0" smtClean="0"/>
          </a:p>
          <a:p>
            <a:r>
              <a:rPr lang="pt-BR" sz="4000" dirty="0" smtClean="0"/>
              <a:t>Orientador: </a:t>
            </a:r>
            <a:endParaRPr lang="pt-BR" sz="4000" dirty="0" smtClean="0"/>
          </a:p>
          <a:p>
            <a:r>
              <a:rPr lang="pt-BR" sz="4000" dirty="0" smtClean="0"/>
              <a:t>Colaborador</a:t>
            </a:r>
            <a:r>
              <a:rPr lang="pt-BR" sz="4000" dirty="0" smtClean="0"/>
              <a:t>: </a:t>
            </a:r>
            <a:endParaRPr lang="pt-BR" sz="4000" dirty="0" smtClean="0"/>
          </a:p>
          <a:p>
            <a:endParaRPr lang="pt-BR" sz="4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6922977" y="4666350"/>
            <a:ext cx="22452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0" b="1" dirty="0" smtClean="0">
                <a:latin typeface="Arial" pitchFamily="34" charset="0"/>
                <a:cs typeface="Arial" pitchFamily="34" charset="0"/>
              </a:rPr>
              <a:t>“Título do projeto”</a:t>
            </a:r>
            <a:endParaRPr lang="pt-BR" sz="8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728417" y="5630326"/>
            <a:ext cx="14608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Curso</a:t>
            </a:r>
            <a:r>
              <a:rPr lang="pt-BR" sz="4000" dirty="0" smtClean="0"/>
              <a:t>:</a:t>
            </a:r>
            <a:endParaRPr lang="pt-BR" sz="4000" dirty="0" smtClean="0"/>
          </a:p>
          <a:p>
            <a:r>
              <a:rPr lang="pt-BR" sz="4000" dirty="0" smtClean="0"/>
              <a:t>Escola</a:t>
            </a:r>
            <a:r>
              <a:rPr lang="pt-BR" sz="4000" dirty="0" smtClean="0"/>
              <a:t>:</a:t>
            </a:r>
            <a:endParaRPr lang="pt-BR" sz="4000" dirty="0" smtClean="0"/>
          </a:p>
        </p:txBody>
      </p:sp>
      <p:graphicFrame>
        <p:nvGraphicFramePr>
          <p:cNvPr id="30" name="Obje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09049"/>
              </p:ext>
            </p:extLst>
          </p:nvPr>
        </p:nvGraphicFramePr>
        <p:xfrm>
          <a:off x="21914220" y="18450"/>
          <a:ext cx="10483881" cy="1628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HOTO-PAINT" r:id="rId3" imgW="1962000" imgH="304560" progId="CorelPHOTOPAINT.Image.13">
                  <p:embed/>
                </p:oleObj>
              </mc:Choice>
              <mc:Fallback>
                <p:oleObj name="PHOTO-PAINT" r:id="rId3" imgW="1962000" imgH="30456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14220" y="18450"/>
                        <a:ext cx="10483881" cy="1628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92" y="33405283"/>
            <a:ext cx="4114742" cy="18722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97" y="33731603"/>
            <a:ext cx="4176464" cy="190029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75" y="36000154"/>
            <a:ext cx="4061553" cy="184800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093" y="33657321"/>
            <a:ext cx="4038394" cy="183746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97" y="36241989"/>
            <a:ext cx="4062895" cy="184861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6039" y="28105647"/>
            <a:ext cx="4213784" cy="191727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399" y="29329783"/>
            <a:ext cx="4213784" cy="191727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223" y="30890023"/>
            <a:ext cx="4213784" cy="19172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223" y="32354119"/>
            <a:ext cx="4213784" cy="191727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223" y="33821391"/>
            <a:ext cx="4213784" cy="191727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207" y="35138663"/>
            <a:ext cx="4213784" cy="191727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215" y="36452237"/>
            <a:ext cx="4213784" cy="1917272"/>
          </a:xfrm>
          <a:prstGeom prst="rect">
            <a:avLst/>
          </a:prstGeom>
        </p:spPr>
      </p:pic>
      <p:sp>
        <p:nvSpPr>
          <p:cNvPr id="24" name="CaixaDeTexto 19"/>
          <p:cNvSpPr txBox="1"/>
          <p:nvPr/>
        </p:nvSpPr>
        <p:spPr>
          <a:xfrm>
            <a:off x="18492904" y="23897938"/>
            <a:ext cx="126260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27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54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81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135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6162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189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6000" dirty="0" smtClean="0"/>
              <a:t>Selecione o logo do programa a qual você participa e mova até o final do rodapé até cobrir quadro pontilhado, os outros logos remova do banner </a:t>
            </a:r>
            <a:endParaRPr lang="pt-BR" sz="6000" dirty="0"/>
          </a:p>
        </p:txBody>
      </p:sp>
      <p:sp>
        <p:nvSpPr>
          <p:cNvPr id="26" name="CaixaDeTexto 20"/>
          <p:cNvSpPr txBox="1"/>
          <p:nvPr/>
        </p:nvSpPr>
        <p:spPr>
          <a:xfrm>
            <a:off x="2192345" y="29619631"/>
            <a:ext cx="14692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27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54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81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135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6162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189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dirty="0" smtClean="0"/>
              <a:t>Se o estudante tem bolsa, insira o logo do </a:t>
            </a:r>
            <a:r>
              <a:rPr lang="pt-BR" sz="6000" dirty="0"/>
              <a:t>financiador</a:t>
            </a:r>
            <a:r>
              <a:rPr lang="pt-BR" sz="6000" dirty="0" smtClean="0"/>
              <a:t> na área abaixo, excluindo os logos não utilizados, se não tem bolsa excluir o texto “Financiador”.</a:t>
            </a:r>
            <a:endParaRPr lang="pt-BR" sz="6000" dirty="0"/>
          </a:p>
        </p:txBody>
      </p:sp>
      <p:sp>
        <p:nvSpPr>
          <p:cNvPr id="28" name="Seta para a direita 27"/>
          <p:cNvSpPr/>
          <p:nvPr/>
        </p:nvSpPr>
        <p:spPr>
          <a:xfrm rot="6760423">
            <a:off x="28275673" y="37242336"/>
            <a:ext cx="3141879" cy="23667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16027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32054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48081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64108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80135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296162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12189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28216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7597569" y="39031516"/>
            <a:ext cx="3991068" cy="1939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6"/>
          <p:cNvSpPr/>
          <p:nvPr/>
        </p:nvSpPr>
        <p:spPr>
          <a:xfrm rot="1996940">
            <a:off x="12231847" y="36647189"/>
            <a:ext cx="7265345" cy="2366771"/>
          </a:xfrm>
          <a:prstGeom prst="rightArrow">
            <a:avLst>
              <a:gd name="adj1" fmla="val 29475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16027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32054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48081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64108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80135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296162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12189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28216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CaixaDeTexto 23"/>
          <p:cNvSpPr txBox="1"/>
          <p:nvPr/>
        </p:nvSpPr>
        <p:spPr>
          <a:xfrm>
            <a:off x="2178460" y="8242888"/>
            <a:ext cx="2081031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27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54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81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135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6162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189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b="1" dirty="0" smtClean="0"/>
              <a:t>No banner deve ter os campos de: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/>
              <a:t>Introdução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/>
              <a:t>Objetivo(s)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/>
              <a:t>Metodologia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/>
              <a:t>Discussão e Resultado(s)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/>
              <a:t>Conclusão ou Considerações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/>
              <a:t>Referências utilizadas no Banner</a:t>
            </a:r>
          </a:p>
          <a:p>
            <a:pPr marL="1143000" indent="-1143000">
              <a:buFont typeface="Arial" pitchFamily="34" charset="0"/>
              <a:buChar char="•"/>
            </a:pPr>
            <a:endParaRPr lang="pt-BR" sz="5400" b="1" dirty="0"/>
          </a:p>
          <a:p>
            <a:pPr marL="1143000" indent="-1143000">
              <a:buFont typeface="Arial" pitchFamily="34" charset="0"/>
              <a:buChar char="•"/>
            </a:pPr>
            <a:r>
              <a:rPr lang="pt-BR" sz="5400" b="1" dirty="0" smtClean="0">
                <a:solidFill>
                  <a:srgbClr val="FF0000"/>
                </a:solidFill>
              </a:rPr>
              <a:t>Imprimir no tamanho 90x120cm colorido</a:t>
            </a:r>
            <a:endParaRPr lang="pt-BR" sz="5400" b="1" dirty="0">
              <a:solidFill>
                <a:srgbClr val="FF0000"/>
              </a:solidFill>
            </a:endParaRPr>
          </a:p>
        </p:txBody>
      </p:sp>
      <p:sp>
        <p:nvSpPr>
          <p:cNvPr id="33" name="CaixaDeTexto 25"/>
          <p:cNvSpPr txBox="1"/>
          <p:nvPr/>
        </p:nvSpPr>
        <p:spPr>
          <a:xfrm>
            <a:off x="20806865" y="8562165"/>
            <a:ext cx="10805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27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54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81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135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6162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189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dirty="0" smtClean="0"/>
              <a:t>Após usar essa margem de guia, excluir o quadro que esta no fundo.</a:t>
            </a:r>
          </a:p>
          <a:p>
            <a:r>
              <a:rPr lang="pt-BR" sz="5400" dirty="0" smtClean="0"/>
              <a:t>O texto poder ficar alinhados a estas margens.</a:t>
            </a:r>
            <a:endParaRPr lang="pt-BR" sz="5400" dirty="0"/>
          </a:p>
        </p:txBody>
      </p:sp>
      <p:sp>
        <p:nvSpPr>
          <p:cNvPr id="34" name="Seta para a direita 33"/>
          <p:cNvSpPr/>
          <p:nvPr/>
        </p:nvSpPr>
        <p:spPr>
          <a:xfrm rot="1996940">
            <a:off x="27798704" y="12271209"/>
            <a:ext cx="3596957" cy="83847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16027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32054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48081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64108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80135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296162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12189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282160" algn="l" defTabSz="4320540" rtl="0" eaLnBrk="1" latinLnBrk="0" hangingPunct="1">
              <a:defRPr sz="8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CaixaDeTexto 27"/>
          <p:cNvSpPr txBox="1"/>
          <p:nvPr/>
        </p:nvSpPr>
        <p:spPr>
          <a:xfrm>
            <a:off x="2381936" y="16322023"/>
            <a:ext cx="21043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27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54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81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108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135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6162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2189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0" algn="l" defTabSz="4320540" rtl="0" eaLnBrk="1" latinLnBrk="0" hangingPunct="1">
              <a:defRPr sz="8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Wingdings" pitchFamily="2" charset="2"/>
              <a:buChar char="v"/>
            </a:pPr>
            <a:r>
              <a:rPr lang="pt-BR" sz="4800" dirty="0" smtClean="0"/>
              <a:t>Títulos do conteúdo devem ser Times News Roman tamanho </a:t>
            </a:r>
            <a:r>
              <a:rPr lang="pt-BR" sz="4800" dirty="0" err="1" smtClean="0"/>
              <a:t>max</a:t>
            </a:r>
            <a:r>
              <a:rPr lang="pt-BR" sz="4800" dirty="0" smtClean="0"/>
              <a:t>. 54.</a:t>
            </a:r>
          </a:p>
          <a:p>
            <a:pPr marL="914400" indent="-914400">
              <a:buFont typeface="Wingdings" pitchFamily="2" charset="2"/>
              <a:buChar char="v"/>
            </a:pPr>
            <a:r>
              <a:rPr lang="pt-BR" sz="4800" dirty="0" smtClean="0"/>
              <a:t>Textos de conteúdo devem ter a fonte Times New Roman tamanho min. 21.</a:t>
            </a:r>
          </a:p>
          <a:p>
            <a:pPr marL="914400" indent="-914400">
              <a:buFont typeface="Wingdings" pitchFamily="2" charset="2"/>
              <a:buChar char="v"/>
            </a:pPr>
            <a:r>
              <a:rPr lang="pt-BR" sz="4800" b="1" dirty="0" smtClean="0">
                <a:solidFill>
                  <a:srgbClr val="FF0000"/>
                </a:solidFill>
              </a:rPr>
              <a:t>Se o conteúdo for maior esses padrões podem ser alterados “desde que possam ser lidos até 1 METRO de distância”.</a:t>
            </a:r>
          </a:p>
          <a:p>
            <a:pPr algn="ctr"/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8928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175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Tema do Office</vt:lpstr>
      <vt:lpstr>PHOTO-PAINT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Faustino Gabriel Junior</dc:creator>
  <cp:lastModifiedBy>Alessandra de Lacerda Carvalho</cp:lastModifiedBy>
  <cp:revision>9</cp:revision>
  <dcterms:created xsi:type="dcterms:W3CDTF">2013-07-22T15:36:31Z</dcterms:created>
  <dcterms:modified xsi:type="dcterms:W3CDTF">2014-09-30T18:10:12Z</dcterms:modified>
</cp:coreProperties>
</file>