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12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5.png"/><Relationship Id="rId7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8250814"/>
              </p:ext>
            </p:extLst>
          </p:nvPr>
        </p:nvGraphicFramePr>
        <p:xfrm>
          <a:off x="6991350" y="6505575"/>
          <a:ext cx="2152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PHOTO-PAINT" r:id="rId4" imgW="2152440" imgH="352080" progId="CorelPHOTOPAINT.Image.13">
                  <p:embed/>
                </p:oleObj>
              </mc:Choice>
              <mc:Fallback>
                <p:oleObj name="PHOTO-PAINT" r:id="rId4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91350" y="6505575"/>
                        <a:ext cx="21526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09620061"/>
              </p:ext>
            </p:extLst>
          </p:nvPr>
        </p:nvGraphicFramePr>
        <p:xfrm>
          <a:off x="7019925" y="6108700"/>
          <a:ext cx="1962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PHOTO-PAINT" r:id="rId6" imgW="1962000" imgH="304560" progId="CorelPHOTOPAINT.Image.13">
                  <p:embed/>
                </p:oleObj>
              </mc:Choice>
              <mc:Fallback>
                <p:oleObj name="PHOTO-PAINT" r:id="rId6" imgW="1962000" imgH="30456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9925" y="6108700"/>
                        <a:ext cx="19621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678392708"/>
              </p:ext>
            </p:extLst>
          </p:nvPr>
        </p:nvGraphicFramePr>
        <p:xfrm>
          <a:off x="4838700" y="6505575"/>
          <a:ext cx="2152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PHOTO-PAINT" r:id="rId8" imgW="2152440" imgH="352080" progId="CorelPHOTOPAINT.Image.13">
                  <p:embed/>
                </p:oleObj>
              </mc:Choice>
              <mc:Fallback>
                <p:oleObj name="PHOTO-PAINT" r:id="rId8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8700" y="6505575"/>
                        <a:ext cx="21526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61853671"/>
              </p:ext>
            </p:extLst>
          </p:nvPr>
        </p:nvGraphicFramePr>
        <p:xfrm>
          <a:off x="2686050" y="6505574"/>
          <a:ext cx="2152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PHOTO-PAINT" r:id="rId9" imgW="2152440" imgH="352080" progId="CorelPHOTOPAINT.Image.13">
                  <p:embed/>
                </p:oleObj>
              </mc:Choice>
              <mc:Fallback>
                <p:oleObj name="PHOTO-PAINT" r:id="rId9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6050" y="6505574"/>
                        <a:ext cx="21526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18348258"/>
              </p:ext>
            </p:extLst>
          </p:nvPr>
        </p:nvGraphicFramePr>
        <p:xfrm>
          <a:off x="533400" y="6505575"/>
          <a:ext cx="2152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PHOTO-PAINT" r:id="rId10" imgW="2152440" imgH="352080" progId="CorelPHOTOPAINT.Image.13">
                  <p:embed/>
                </p:oleObj>
              </mc:Choice>
              <mc:Fallback>
                <p:oleObj name="PHOTO-PAINT" r:id="rId10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6505575"/>
                        <a:ext cx="21526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621028710"/>
              </p:ext>
            </p:extLst>
          </p:nvPr>
        </p:nvGraphicFramePr>
        <p:xfrm>
          <a:off x="-1619250" y="6505573"/>
          <a:ext cx="2152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PHOTO-PAINT" r:id="rId11" imgW="2152440" imgH="352080" progId="CorelPHOTOPAINT.Image.13">
                  <p:embed/>
                </p:oleObj>
              </mc:Choice>
              <mc:Fallback>
                <p:oleObj name="PHOTO-PAINT" r:id="rId11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619250" y="6505573"/>
                        <a:ext cx="21526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08" y="0"/>
            <a:ext cx="1297383" cy="129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42447745"/>
              </p:ext>
            </p:extLst>
          </p:nvPr>
        </p:nvGraphicFramePr>
        <p:xfrm>
          <a:off x="0" y="0"/>
          <a:ext cx="2152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PHOTO-PAINT" r:id="rId4" imgW="2152440" imgH="352080" progId="CorelPHOTOPAINT.Image.13">
                  <p:embed/>
                </p:oleObj>
              </mc:Choice>
              <mc:Fallback>
                <p:oleObj name="PHOTO-PAINT" r:id="rId4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26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581447947"/>
              </p:ext>
            </p:extLst>
          </p:nvPr>
        </p:nvGraphicFramePr>
        <p:xfrm>
          <a:off x="2152650" y="0"/>
          <a:ext cx="2152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PHOTO-PAINT" r:id="rId6" imgW="2152440" imgH="352080" progId="CorelPHOTOPAINT.Image.13">
                  <p:embed/>
                </p:oleObj>
              </mc:Choice>
              <mc:Fallback>
                <p:oleObj name="PHOTO-PAINT" r:id="rId6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2650" y="0"/>
                        <a:ext cx="21526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58562194"/>
              </p:ext>
            </p:extLst>
          </p:nvPr>
        </p:nvGraphicFramePr>
        <p:xfrm>
          <a:off x="4305300" y="-12701"/>
          <a:ext cx="2152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HOTO-PAINT" r:id="rId7" imgW="2152440" imgH="352080" progId="CorelPHOTOPAINT.Image.13">
                  <p:embed/>
                </p:oleObj>
              </mc:Choice>
              <mc:Fallback>
                <p:oleObj name="PHOTO-PAINT" r:id="rId7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05300" y="-12701"/>
                        <a:ext cx="21526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82681630"/>
              </p:ext>
            </p:extLst>
          </p:nvPr>
        </p:nvGraphicFramePr>
        <p:xfrm>
          <a:off x="6457950" y="-2382"/>
          <a:ext cx="2152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HOTO-PAINT" r:id="rId8" imgW="2152440" imgH="352080" progId="CorelPHOTOPAINT.Image.13">
                  <p:embed/>
                </p:oleObj>
              </mc:Choice>
              <mc:Fallback>
                <p:oleObj name="PHOTO-PAINT" r:id="rId8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7950" y="-2382"/>
                        <a:ext cx="21526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84988644"/>
              </p:ext>
            </p:extLst>
          </p:nvPr>
        </p:nvGraphicFramePr>
        <p:xfrm>
          <a:off x="8610600" y="-12701"/>
          <a:ext cx="2152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HOTO-PAINT" r:id="rId9" imgW="2152440" imgH="352080" progId="CorelPHOTOPAINT.Image.13">
                  <p:embed/>
                </p:oleObj>
              </mc:Choice>
              <mc:Fallback>
                <p:oleObj name="PHOTO-PAINT" r:id="rId9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0600" y="-12701"/>
                        <a:ext cx="21526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50038745"/>
              </p:ext>
            </p:extLst>
          </p:nvPr>
        </p:nvGraphicFramePr>
        <p:xfrm>
          <a:off x="352425" y="6553200"/>
          <a:ext cx="1962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HOTO-PAINT" r:id="rId10" imgW="1962000" imgH="304560" progId="CorelPHOTOPAINT.Image.13">
                  <p:embed/>
                </p:oleObj>
              </mc:Choice>
              <mc:Fallback>
                <p:oleObj name="PHOTO-PAINT" r:id="rId10" imgW="1962000" imgH="30456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2425" y="6553200"/>
                        <a:ext cx="19621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91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94D1E-E3E4-4C08-81BC-FB716A1133A4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3E5E-4355-4904-A94A-F42D34A55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84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8510" y="2878934"/>
            <a:ext cx="7772400" cy="1613481"/>
          </a:xfrm>
        </p:spPr>
        <p:txBody>
          <a:bodyPr anchor="t"/>
          <a:lstStyle/>
          <a:p>
            <a:r>
              <a:rPr lang="pt-BR" dirty="0" smtClean="0"/>
              <a:t>Título da pesquisa</a:t>
            </a:r>
            <a:endParaRPr lang="pt-BR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19130" y="5614354"/>
            <a:ext cx="7772400" cy="1021745"/>
          </a:xfrm>
          <a:custGeom>
            <a:avLst/>
            <a:gdLst>
              <a:gd name="T0" fmla="*/ 2159000 w 2159000"/>
              <a:gd name="T1" fmla="*/ 141288 h 282575"/>
              <a:gd name="T2" fmla="*/ 1079500 w 2159000"/>
              <a:gd name="T3" fmla="*/ 282575 h 282575"/>
              <a:gd name="T4" fmla="*/ 0 w 2159000"/>
              <a:gd name="T5" fmla="*/ 141288 h 282575"/>
              <a:gd name="T6" fmla="*/ 1079500 w 2159000"/>
              <a:gd name="T7" fmla="*/ 0 h 2825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159000"/>
              <a:gd name="T13" fmla="*/ 0 h 282575"/>
              <a:gd name="T14" fmla="*/ 2159000 w 2159000"/>
              <a:gd name="T15" fmla="*/ 282575 h 282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9000" h="282575">
                <a:moveTo>
                  <a:pt x="0" y="0"/>
                </a:moveTo>
                <a:lnTo>
                  <a:pt x="5999" y="0"/>
                </a:lnTo>
                <a:lnTo>
                  <a:pt x="5999" y="784"/>
                </a:lnTo>
                <a:lnTo>
                  <a:pt x="0" y="7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pt-BR" altLang="pt-BR" sz="2000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Aluno: NOME DO ALUNO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pt-BR" altLang="pt-BR" sz="2000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Prof. Orientador: NOME DO PROF.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639"/>
            <a:ext cx="4093291" cy="221154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0" y="899706"/>
            <a:ext cx="2913208" cy="669703"/>
          </a:xfrm>
          <a:prstGeom prst="rect">
            <a:avLst/>
          </a:prstGeom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670" y="5024092"/>
            <a:ext cx="1721949" cy="77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58" y="5338620"/>
            <a:ext cx="1721949" cy="77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6" y="5338620"/>
            <a:ext cx="1721949" cy="77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18" y="5413018"/>
            <a:ext cx="1721949" cy="77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37" y="4875968"/>
            <a:ext cx="1721949" cy="80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6548872" y="4259844"/>
            <a:ext cx="2519095" cy="60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 eaLnBrk="1">
              <a:lnSpc>
                <a:spcPct val="102000"/>
              </a:lnSpc>
              <a:buClrTx/>
              <a:buFontTx/>
              <a:buNone/>
            </a:pPr>
            <a:r>
              <a:rPr lang="pt-BR" altLang="pt-BR" sz="1000" u="sng" dirty="0">
                <a:solidFill>
                  <a:srgbClr val="FF3333"/>
                </a:solidFill>
                <a:latin typeface="Calibri" panose="020F0502020204030204" pitchFamily="34" charset="0"/>
              </a:rPr>
              <a:t>Selecione o logo do programa ao qual você participa e mova até o final</a:t>
            </a:r>
          </a:p>
          <a:p>
            <a:pPr algn="r" eaLnBrk="1">
              <a:lnSpc>
                <a:spcPct val="102000"/>
              </a:lnSpc>
              <a:buClrTx/>
              <a:buFontTx/>
              <a:buNone/>
            </a:pPr>
            <a:r>
              <a:rPr lang="pt-BR" altLang="pt-BR" sz="1000" u="sng" dirty="0">
                <a:solidFill>
                  <a:srgbClr val="FF3333"/>
                </a:solidFill>
                <a:latin typeface="Calibri" panose="020F0502020204030204" pitchFamily="34" charset="0"/>
              </a:rPr>
              <a:t>do rodapé até cobrir quadro pontilhado, os outros logos remova do banner 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2931987" y="4429049"/>
            <a:ext cx="2919390" cy="6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 eaLnBrk="1">
              <a:lnSpc>
                <a:spcPct val="102000"/>
              </a:lnSpc>
              <a:buClrTx/>
              <a:buFontTx/>
              <a:buNone/>
            </a:pPr>
            <a:r>
              <a:rPr lang="pt-BR" altLang="pt-BR" sz="1050" u="sng" dirty="0">
                <a:solidFill>
                  <a:srgbClr val="FF3333"/>
                </a:solidFill>
                <a:latin typeface="Calibri" panose="020F0502020204030204" pitchFamily="34" charset="0"/>
              </a:rPr>
              <a:t>Se o estudante tem bolsa, insira o logo do financiador no </a:t>
            </a:r>
            <a:r>
              <a:rPr lang="pt-BR" altLang="pt-BR" sz="1050" u="sng" dirty="0" err="1">
                <a:solidFill>
                  <a:srgbClr val="FF3333"/>
                </a:solidFill>
                <a:latin typeface="Calibri" panose="020F0502020204030204" pitchFamily="34" charset="0"/>
              </a:rPr>
              <a:t>retangulo</a:t>
            </a:r>
            <a:r>
              <a:rPr lang="pt-BR" altLang="pt-BR" sz="1050" u="sng" dirty="0">
                <a:solidFill>
                  <a:srgbClr val="FF3333"/>
                </a:solidFill>
                <a:latin typeface="Calibri" panose="020F0502020204030204" pitchFamily="34" charset="0"/>
              </a:rPr>
              <a:t> cinza escuro, excluindo os logos não utilizados, se não tem bolsa excluir a caixa cinza.</a:t>
            </a: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08" y="5344541"/>
            <a:ext cx="1336742" cy="60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08" y="5314381"/>
            <a:ext cx="1336742" cy="6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33" y="5296916"/>
            <a:ext cx="1336742" cy="60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45" y="5268341"/>
            <a:ext cx="1336742" cy="60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8" y="5238181"/>
            <a:ext cx="1336742" cy="6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8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667287" y="1176495"/>
            <a:ext cx="7886700" cy="1325563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" y="54319"/>
            <a:ext cx="1671773" cy="90323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24" y="311462"/>
            <a:ext cx="2331076" cy="5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74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Microsoft YaHei</vt:lpstr>
      <vt:lpstr>Arial</vt:lpstr>
      <vt:lpstr>Calibri</vt:lpstr>
      <vt:lpstr>Calibri Light</vt:lpstr>
      <vt:lpstr>Segoe UI Light</vt:lpstr>
      <vt:lpstr>Tema do Office</vt:lpstr>
      <vt:lpstr>PHOTO-PAINT</vt:lpstr>
      <vt:lpstr>Título da pesquisa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Faustino Gabriel Junior</dc:creator>
  <cp:lastModifiedBy>Edena Maria Beiga Grein</cp:lastModifiedBy>
  <cp:revision>8</cp:revision>
  <dcterms:created xsi:type="dcterms:W3CDTF">2014-09-30T13:22:40Z</dcterms:created>
  <dcterms:modified xsi:type="dcterms:W3CDTF">2014-10-27T11:10:16Z</dcterms:modified>
</cp:coreProperties>
</file>