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  <p:sldMasterId id="2147483760" r:id="rId2"/>
  </p:sldMasterIdLst>
  <p:notesMasterIdLst>
    <p:notesMasterId r:id="rId22"/>
  </p:notesMasterIdLst>
  <p:handoutMasterIdLst>
    <p:handoutMasterId r:id="rId23"/>
  </p:handoutMasterIdLst>
  <p:sldIdLst>
    <p:sldId id="727" r:id="rId3"/>
    <p:sldId id="777" r:id="rId4"/>
    <p:sldId id="778" r:id="rId5"/>
    <p:sldId id="779" r:id="rId6"/>
    <p:sldId id="761" r:id="rId7"/>
    <p:sldId id="762" r:id="rId8"/>
    <p:sldId id="763" r:id="rId9"/>
    <p:sldId id="782" r:id="rId10"/>
    <p:sldId id="764" r:id="rId11"/>
    <p:sldId id="765" r:id="rId12"/>
    <p:sldId id="780" r:id="rId13"/>
    <p:sldId id="766" r:id="rId14"/>
    <p:sldId id="767" r:id="rId15"/>
    <p:sldId id="768" r:id="rId16"/>
    <p:sldId id="769" r:id="rId17"/>
    <p:sldId id="770" r:id="rId18"/>
    <p:sldId id="771" r:id="rId19"/>
    <p:sldId id="772" r:id="rId20"/>
    <p:sldId id="781" r:id="rId21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C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8000"/>
    <a:srgbClr val="304290"/>
    <a:srgbClr val="CC66FF"/>
    <a:srgbClr val="336600"/>
    <a:srgbClr val="9A001D"/>
    <a:srgbClr val="FF3300"/>
    <a:srgbClr val="820019"/>
    <a:srgbClr val="7E0027"/>
    <a:srgbClr val="7A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0909" autoAdjust="0"/>
  </p:normalViewPr>
  <p:slideViewPr>
    <p:cSldViewPr>
      <p:cViewPr>
        <p:scale>
          <a:sx n="70" d="100"/>
          <a:sy n="70" d="100"/>
        </p:scale>
        <p:origin x="-16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30F84-12D7-4D67-B353-0CBB2A4D27A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BCD8856-8C5B-4DD4-A8BF-B4BC0A13FCF3}">
      <dgm:prSet phldrT="[Texto]"/>
      <dgm:spPr/>
      <dgm:t>
        <a:bodyPr/>
        <a:lstStyle/>
        <a:p>
          <a:r>
            <a:rPr lang="en-US" dirty="0" smtClean="0"/>
            <a:t> 2011</a:t>
          </a:r>
          <a:endParaRPr lang="pt-BR" dirty="0"/>
        </a:p>
      </dgm:t>
    </dgm:pt>
    <dgm:pt modelId="{7EB0F873-C9D7-4549-9BAB-78042182C3CF}" type="parTrans" cxnId="{BFF0DE05-8D67-4CC7-B39D-7B46EF35A3E9}">
      <dgm:prSet/>
      <dgm:spPr/>
      <dgm:t>
        <a:bodyPr/>
        <a:lstStyle/>
        <a:p>
          <a:endParaRPr lang="pt-BR"/>
        </a:p>
      </dgm:t>
    </dgm:pt>
    <dgm:pt modelId="{1FACB2B8-C2F3-4E35-A987-B9DD51004585}" type="sibTrans" cxnId="{BFF0DE05-8D67-4CC7-B39D-7B46EF35A3E9}">
      <dgm:prSet/>
      <dgm:spPr/>
      <dgm:t>
        <a:bodyPr/>
        <a:lstStyle/>
        <a:p>
          <a:endParaRPr lang="pt-BR"/>
        </a:p>
      </dgm:t>
    </dgm:pt>
    <dgm:pt modelId="{3E4EA107-DF44-4849-B3F9-567F58135B65}">
      <dgm:prSet phldrT="[Texto]" custT="1"/>
      <dgm:spPr/>
      <dgm:t>
        <a:bodyPr/>
        <a:lstStyle/>
        <a:p>
          <a:r>
            <a:rPr lang="en-US" sz="1800" dirty="0" err="1" smtClean="0"/>
            <a:t>Champagnat</a:t>
          </a:r>
          <a:endParaRPr lang="pt-BR" sz="1800" dirty="0"/>
        </a:p>
      </dgm:t>
    </dgm:pt>
    <dgm:pt modelId="{BCD0AE22-68E2-469C-AB14-822E610AA9A5}" type="parTrans" cxnId="{429EC21B-D0EE-4EDE-BD2B-F6F6464C5FBA}">
      <dgm:prSet/>
      <dgm:spPr/>
      <dgm:t>
        <a:bodyPr/>
        <a:lstStyle/>
        <a:p>
          <a:endParaRPr lang="pt-BR"/>
        </a:p>
      </dgm:t>
    </dgm:pt>
    <dgm:pt modelId="{1E4E4366-47D0-462F-8AC1-17F0FB9D8FF9}" type="sibTrans" cxnId="{429EC21B-D0EE-4EDE-BD2B-F6F6464C5FBA}">
      <dgm:prSet/>
      <dgm:spPr/>
      <dgm:t>
        <a:bodyPr/>
        <a:lstStyle/>
        <a:p>
          <a:endParaRPr lang="pt-BR"/>
        </a:p>
      </dgm:t>
    </dgm:pt>
    <dgm:pt modelId="{A54980B6-2F69-4E7F-99F7-6BFE756A0BF8}">
      <dgm:prSet phldrT="[Texto]"/>
      <dgm:spPr/>
      <dgm:t>
        <a:bodyPr/>
        <a:lstStyle/>
        <a:p>
          <a:r>
            <a:rPr lang="en-US" dirty="0" smtClean="0"/>
            <a:t>2012</a:t>
          </a:r>
          <a:endParaRPr lang="pt-BR" dirty="0"/>
        </a:p>
      </dgm:t>
    </dgm:pt>
    <dgm:pt modelId="{F49365DA-2288-40B5-8B99-6BB978D188AD}" type="parTrans" cxnId="{FABB7C51-E5D4-40FB-9E9C-4D979625E7D4}">
      <dgm:prSet/>
      <dgm:spPr/>
      <dgm:t>
        <a:bodyPr/>
        <a:lstStyle/>
        <a:p>
          <a:endParaRPr lang="pt-BR"/>
        </a:p>
      </dgm:t>
    </dgm:pt>
    <dgm:pt modelId="{0D6A36C5-9D23-4838-B74E-DD525A9EC65F}" type="sibTrans" cxnId="{FABB7C51-E5D4-40FB-9E9C-4D979625E7D4}">
      <dgm:prSet/>
      <dgm:spPr/>
      <dgm:t>
        <a:bodyPr/>
        <a:lstStyle/>
        <a:p>
          <a:endParaRPr lang="pt-BR"/>
        </a:p>
      </dgm:t>
    </dgm:pt>
    <dgm:pt modelId="{7C38A696-3422-4679-85B7-ED9F5578FE06}">
      <dgm:prSet phldrT="[Texto]"/>
      <dgm:spPr/>
      <dgm:t>
        <a:bodyPr/>
        <a:lstStyle/>
        <a:p>
          <a:r>
            <a:rPr lang="en-US" dirty="0" err="1" smtClean="0"/>
            <a:t>Grupo</a:t>
          </a:r>
          <a:r>
            <a:rPr lang="en-US" dirty="0" smtClean="0"/>
            <a:t> </a:t>
          </a:r>
          <a:r>
            <a:rPr lang="en-US" dirty="0" err="1" smtClean="0"/>
            <a:t>Marista</a:t>
          </a:r>
          <a:endParaRPr lang="pt-BR" dirty="0"/>
        </a:p>
      </dgm:t>
    </dgm:pt>
    <dgm:pt modelId="{EA372F15-6B11-4B61-B5B3-CA31A3E1B058}" type="parTrans" cxnId="{0382584C-2FD8-4F0D-8D81-2BECF9675060}">
      <dgm:prSet/>
      <dgm:spPr/>
      <dgm:t>
        <a:bodyPr/>
        <a:lstStyle/>
        <a:p>
          <a:endParaRPr lang="pt-BR"/>
        </a:p>
      </dgm:t>
    </dgm:pt>
    <dgm:pt modelId="{208D4B35-9C48-4266-BEC4-053D7F817D04}" type="sibTrans" cxnId="{0382584C-2FD8-4F0D-8D81-2BECF9675060}">
      <dgm:prSet/>
      <dgm:spPr/>
      <dgm:t>
        <a:bodyPr/>
        <a:lstStyle/>
        <a:p>
          <a:endParaRPr lang="pt-BR"/>
        </a:p>
      </dgm:t>
    </dgm:pt>
    <dgm:pt modelId="{C3ABE8D3-5744-49E1-87D9-6A8D6C543C36}">
      <dgm:prSet phldrT="[Texto]"/>
      <dgm:spPr/>
      <dgm:t>
        <a:bodyPr/>
        <a:lstStyle/>
        <a:p>
          <a:endParaRPr lang="pt-BR"/>
        </a:p>
      </dgm:t>
    </dgm:pt>
    <dgm:pt modelId="{CABDA04A-A27F-4607-BF74-AE78174614DB}" type="parTrans" cxnId="{82971CAE-0397-4312-87EB-2470E0A08A97}">
      <dgm:prSet/>
      <dgm:spPr/>
      <dgm:t>
        <a:bodyPr/>
        <a:lstStyle/>
        <a:p>
          <a:endParaRPr lang="pt-BR"/>
        </a:p>
      </dgm:t>
    </dgm:pt>
    <dgm:pt modelId="{280582A6-FA11-4EA5-A1BD-91B273D0B081}" type="sibTrans" cxnId="{82971CAE-0397-4312-87EB-2470E0A08A97}">
      <dgm:prSet/>
      <dgm:spPr/>
      <dgm:t>
        <a:bodyPr/>
        <a:lstStyle/>
        <a:p>
          <a:endParaRPr lang="pt-BR"/>
        </a:p>
      </dgm:t>
    </dgm:pt>
    <dgm:pt modelId="{B2E1FC33-256A-4008-B5D4-D19E5032B9B9}">
      <dgm:prSet phldrT="[Texto]" custT="1"/>
      <dgm:spPr/>
      <dgm:t>
        <a:bodyPr/>
        <a:lstStyle/>
        <a:p>
          <a:pPr>
            <a:spcAft>
              <a:spcPts val="0"/>
            </a:spcAft>
          </a:pPr>
          <a:endParaRPr lang="en-US" sz="1400" dirty="0" smtClean="0"/>
        </a:p>
        <a:p>
          <a:pPr>
            <a:spcAft>
              <a:spcPts val="0"/>
            </a:spcAft>
          </a:pPr>
          <a:r>
            <a:rPr lang="en-US" sz="1400" dirty="0" err="1" smtClean="0"/>
            <a:t>PUCPRess</a:t>
          </a:r>
          <a:endParaRPr lang="en-US" sz="1400" dirty="0" smtClean="0"/>
        </a:p>
        <a:p>
          <a:pPr>
            <a:spcAft>
              <a:spcPts val="0"/>
            </a:spcAft>
          </a:pPr>
          <a:r>
            <a:rPr lang="en-US" sz="1400" dirty="0" err="1" smtClean="0"/>
            <a:t>Champagnat</a:t>
          </a:r>
          <a:r>
            <a:rPr lang="en-US" sz="1400" dirty="0" smtClean="0"/>
            <a:t> e </a:t>
          </a:r>
          <a:r>
            <a:rPr lang="en-US" sz="1400" dirty="0" err="1" smtClean="0"/>
            <a:t>PUCSul</a:t>
          </a:r>
          <a:endParaRPr lang="en-US" sz="1400" dirty="0" smtClean="0"/>
        </a:p>
        <a:p>
          <a:pPr>
            <a:spcAft>
              <a:spcPct val="35000"/>
            </a:spcAft>
          </a:pPr>
          <a:endParaRPr lang="pt-BR" sz="1400" dirty="0"/>
        </a:p>
      </dgm:t>
    </dgm:pt>
    <dgm:pt modelId="{57159474-2433-48B0-A5AF-DF5065BA4870}" type="parTrans" cxnId="{6EB9A8AF-AECB-478D-9291-B2E0E073DAB0}">
      <dgm:prSet/>
      <dgm:spPr/>
      <dgm:t>
        <a:bodyPr/>
        <a:lstStyle/>
        <a:p>
          <a:endParaRPr lang="pt-BR"/>
        </a:p>
      </dgm:t>
    </dgm:pt>
    <dgm:pt modelId="{7A68B6F2-723E-49DA-965C-3A17D9EA6592}" type="sibTrans" cxnId="{6EB9A8AF-AECB-478D-9291-B2E0E073DAB0}">
      <dgm:prSet/>
      <dgm:spPr/>
      <dgm:t>
        <a:bodyPr/>
        <a:lstStyle/>
        <a:p>
          <a:endParaRPr lang="pt-BR"/>
        </a:p>
      </dgm:t>
    </dgm:pt>
    <dgm:pt modelId="{520CB7B8-AB10-483E-98E9-53F2FC495DB8}">
      <dgm:prSet phldrT="[Texto]" custT="1"/>
      <dgm:spPr/>
      <dgm:t>
        <a:bodyPr/>
        <a:lstStyle/>
        <a:p>
          <a:r>
            <a:rPr lang="en-US" sz="1800" dirty="0" err="1" smtClean="0"/>
            <a:t>Instituto</a:t>
          </a:r>
          <a:r>
            <a:rPr lang="en-US" sz="1800" dirty="0" smtClean="0"/>
            <a:t> </a:t>
          </a:r>
          <a:r>
            <a:rPr lang="en-US" sz="1800" dirty="0" err="1" smtClean="0"/>
            <a:t>Marista</a:t>
          </a:r>
          <a:endParaRPr lang="pt-BR" sz="1800" dirty="0"/>
        </a:p>
      </dgm:t>
    </dgm:pt>
    <dgm:pt modelId="{BB9E8AD4-F995-44B8-BF8D-32220C6C6958}" type="parTrans" cxnId="{1C7617D5-09E7-4864-B18A-610DE7923AFC}">
      <dgm:prSet/>
      <dgm:spPr/>
      <dgm:t>
        <a:bodyPr/>
        <a:lstStyle/>
        <a:p>
          <a:endParaRPr lang="pt-BR"/>
        </a:p>
      </dgm:t>
    </dgm:pt>
    <dgm:pt modelId="{01121FC7-32C8-419D-A70E-02CD22978653}" type="sibTrans" cxnId="{1C7617D5-09E7-4864-B18A-610DE7923AFC}">
      <dgm:prSet/>
      <dgm:spPr/>
      <dgm:t>
        <a:bodyPr/>
        <a:lstStyle/>
        <a:p>
          <a:endParaRPr lang="pt-BR"/>
        </a:p>
      </dgm:t>
    </dgm:pt>
    <dgm:pt modelId="{6920BA1D-E2C6-44B2-A41E-76BEA04CBD02}" type="pres">
      <dgm:prSet presAssocID="{5D330F84-12D7-4D67-B353-0CBB2A4D27A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7D6232-C62A-42F2-92DD-70BA03C1C2FA}" type="pres">
      <dgm:prSet presAssocID="{5D330F84-12D7-4D67-B353-0CBB2A4D27A3}" presName="dummyMaxCanvas" presStyleCnt="0"/>
      <dgm:spPr/>
    </dgm:pt>
    <dgm:pt modelId="{69FD79E1-406A-43C4-864C-20BE9781B198}" type="pres">
      <dgm:prSet presAssocID="{5D330F84-12D7-4D67-B353-0CBB2A4D27A3}" presName="parentComposite" presStyleCnt="0"/>
      <dgm:spPr/>
    </dgm:pt>
    <dgm:pt modelId="{2700A252-0A53-49EF-A55D-087E82973562}" type="pres">
      <dgm:prSet presAssocID="{5D330F84-12D7-4D67-B353-0CBB2A4D27A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737A44EE-77E1-480F-8CC3-9B6D798BA5AB}" type="pres">
      <dgm:prSet presAssocID="{5D330F84-12D7-4D67-B353-0CBB2A4D27A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D0EDA83F-1611-4888-98CF-B2B49DC2E81C}" type="pres">
      <dgm:prSet presAssocID="{5D330F84-12D7-4D67-B353-0CBB2A4D27A3}" presName="childrenComposite" presStyleCnt="0"/>
      <dgm:spPr/>
    </dgm:pt>
    <dgm:pt modelId="{F24F5353-43CF-4269-A46B-F99F78402199}" type="pres">
      <dgm:prSet presAssocID="{5D330F84-12D7-4D67-B353-0CBB2A4D27A3}" presName="dummyMaxCanvas_ChildArea" presStyleCnt="0"/>
      <dgm:spPr/>
    </dgm:pt>
    <dgm:pt modelId="{91369EDA-3B9E-4F11-96B8-59DBE809F61A}" type="pres">
      <dgm:prSet presAssocID="{5D330F84-12D7-4D67-B353-0CBB2A4D27A3}" presName="fulcrum" presStyleLbl="alignAccFollowNode1" presStyleIdx="2" presStyleCnt="4"/>
      <dgm:spPr/>
    </dgm:pt>
    <dgm:pt modelId="{DD2063C8-EA8E-4078-87B2-CD6988856E17}" type="pres">
      <dgm:prSet presAssocID="{5D330F84-12D7-4D67-B353-0CBB2A4D27A3}" presName="balance_13" presStyleLbl="alignAccFollowNode1" presStyleIdx="3" presStyleCnt="4">
        <dgm:presLayoutVars>
          <dgm:bulletEnabled val="1"/>
        </dgm:presLayoutVars>
      </dgm:prSet>
      <dgm:spPr/>
    </dgm:pt>
    <dgm:pt modelId="{A8B3B1E8-B7CB-4493-A0B8-C3F7F21177FF}" type="pres">
      <dgm:prSet presAssocID="{5D330F84-12D7-4D67-B353-0CBB2A4D27A3}" presName="right_13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F1291B-8C32-48D7-A76F-D0F8957CC82B}" type="pres">
      <dgm:prSet presAssocID="{5D330F84-12D7-4D67-B353-0CBB2A4D27A3}" presName="right_13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C4757F-2331-4700-81F9-FB475FFAE414}" type="pres">
      <dgm:prSet presAssocID="{5D330F84-12D7-4D67-B353-0CBB2A4D27A3}" presName="right_13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3C1CDD-1F80-4A2E-8575-035F4E6CE859}" type="pres">
      <dgm:prSet presAssocID="{5D330F84-12D7-4D67-B353-0CBB2A4D27A3}" presName="left_13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ABB7C51-E5D4-40FB-9E9C-4D979625E7D4}" srcId="{5D330F84-12D7-4D67-B353-0CBB2A4D27A3}" destId="{A54980B6-2F69-4E7F-99F7-6BFE756A0BF8}" srcOrd="1" destOrd="0" parTransId="{F49365DA-2288-40B5-8B99-6BB978D188AD}" sibTransId="{0D6A36C5-9D23-4838-B74E-DD525A9EC65F}"/>
    <dgm:cxn modelId="{6EB9A8AF-AECB-478D-9291-B2E0E073DAB0}" srcId="{A54980B6-2F69-4E7F-99F7-6BFE756A0BF8}" destId="{B2E1FC33-256A-4008-B5D4-D19E5032B9B9}" srcOrd="0" destOrd="0" parTransId="{57159474-2433-48B0-A5AF-DF5065BA4870}" sibTransId="{7A68B6F2-723E-49DA-965C-3A17D9EA6592}"/>
    <dgm:cxn modelId="{429EC21B-D0EE-4EDE-BD2B-F6F6464C5FBA}" srcId="{6BCD8856-8C5B-4DD4-A8BF-B4BC0A13FCF3}" destId="{3E4EA107-DF44-4849-B3F9-567F58135B65}" srcOrd="0" destOrd="0" parTransId="{BCD0AE22-68E2-469C-AB14-822E610AA9A5}" sibTransId="{1E4E4366-47D0-462F-8AC1-17F0FB9D8FF9}"/>
    <dgm:cxn modelId="{D9C6654F-96EA-40C3-BFD4-46F90E329081}" type="presOf" srcId="{B2E1FC33-256A-4008-B5D4-D19E5032B9B9}" destId="{A8B3B1E8-B7CB-4493-A0B8-C3F7F21177FF}" srcOrd="0" destOrd="0" presId="urn:microsoft.com/office/officeart/2005/8/layout/balance1"/>
    <dgm:cxn modelId="{0382584C-2FD8-4F0D-8D81-2BECF9675060}" srcId="{A54980B6-2F69-4E7F-99F7-6BFE756A0BF8}" destId="{7C38A696-3422-4679-85B7-ED9F5578FE06}" srcOrd="2" destOrd="0" parTransId="{EA372F15-6B11-4B61-B5B3-CA31A3E1B058}" sibTransId="{208D4B35-9C48-4266-BEC4-053D7F817D04}"/>
    <dgm:cxn modelId="{439E351B-4CF1-4BD2-9FBA-ADCF992578F3}" type="presOf" srcId="{3E4EA107-DF44-4849-B3F9-567F58135B65}" destId="{5B3C1CDD-1F80-4A2E-8575-035F4E6CE859}" srcOrd="0" destOrd="0" presId="urn:microsoft.com/office/officeart/2005/8/layout/balance1"/>
    <dgm:cxn modelId="{FF943EAD-9035-44DD-9A0B-E548CAC1D11E}" type="presOf" srcId="{520CB7B8-AB10-483E-98E9-53F2FC495DB8}" destId="{90F1291B-8C32-48D7-A76F-D0F8957CC82B}" srcOrd="0" destOrd="0" presId="urn:microsoft.com/office/officeart/2005/8/layout/balance1"/>
    <dgm:cxn modelId="{BFF0DE05-8D67-4CC7-B39D-7B46EF35A3E9}" srcId="{5D330F84-12D7-4D67-B353-0CBB2A4D27A3}" destId="{6BCD8856-8C5B-4DD4-A8BF-B4BC0A13FCF3}" srcOrd="0" destOrd="0" parTransId="{7EB0F873-C9D7-4549-9BAB-78042182C3CF}" sibTransId="{1FACB2B8-C2F3-4E35-A987-B9DD51004585}"/>
    <dgm:cxn modelId="{82971CAE-0397-4312-87EB-2470E0A08A97}" srcId="{5D330F84-12D7-4D67-B353-0CBB2A4D27A3}" destId="{C3ABE8D3-5744-49E1-87D9-6A8D6C543C36}" srcOrd="2" destOrd="0" parTransId="{CABDA04A-A27F-4607-BF74-AE78174614DB}" sibTransId="{280582A6-FA11-4EA5-A1BD-91B273D0B081}"/>
    <dgm:cxn modelId="{5BB2E26B-7571-4FB8-86E5-AC27B2FE2720}" type="presOf" srcId="{7C38A696-3422-4679-85B7-ED9F5578FE06}" destId="{BBC4757F-2331-4700-81F9-FB475FFAE414}" srcOrd="0" destOrd="0" presId="urn:microsoft.com/office/officeart/2005/8/layout/balance1"/>
    <dgm:cxn modelId="{1C7617D5-09E7-4864-B18A-610DE7923AFC}" srcId="{A54980B6-2F69-4E7F-99F7-6BFE756A0BF8}" destId="{520CB7B8-AB10-483E-98E9-53F2FC495DB8}" srcOrd="1" destOrd="0" parTransId="{BB9E8AD4-F995-44B8-BF8D-32220C6C6958}" sibTransId="{01121FC7-32C8-419D-A70E-02CD22978653}"/>
    <dgm:cxn modelId="{36BAED43-0AE3-482A-BD98-7F29E4168288}" type="presOf" srcId="{A54980B6-2F69-4E7F-99F7-6BFE756A0BF8}" destId="{737A44EE-77E1-480F-8CC3-9B6D798BA5AB}" srcOrd="0" destOrd="0" presId="urn:microsoft.com/office/officeart/2005/8/layout/balance1"/>
    <dgm:cxn modelId="{981FA0F5-0996-45BF-9A55-2FB9D26F7A6A}" type="presOf" srcId="{6BCD8856-8C5B-4DD4-A8BF-B4BC0A13FCF3}" destId="{2700A252-0A53-49EF-A55D-087E82973562}" srcOrd="0" destOrd="0" presId="urn:microsoft.com/office/officeart/2005/8/layout/balance1"/>
    <dgm:cxn modelId="{D9832D8C-DB44-423D-A240-53AD91D552D0}" type="presOf" srcId="{5D330F84-12D7-4D67-B353-0CBB2A4D27A3}" destId="{6920BA1D-E2C6-44B2-A41E-76BEA04CBD02}" srcOrd="0" destOrd="0" presId="urn:microsoft.com/office/officeart/2005/8/layout/balance1"/>
    <dgm:cxn modelId="{1C7DF2E8-E8FE-4890-B4A2-6C7062B46DF5}" type="presParOf" srcId="{6920BA1D-E2C6-44B2-A41E-76BEA04CBD02}" destId="{AC7D6232-C62A-42F2-92DD-70BA03C1C2FA}" srcOrd="0" destOrd="0" presId="urn:microsoft.com/office/officeart/2005/8/layout/balance1"/>
    <dgm:cxn modelId="{7E0CA576-372D-4FAE-8DFC-42DC5C9C4C79}" type="presParOf" srcId="{6920BA1D-E2C6-44B2-A41E-76BEA04CBD02}" destId="{69FD79E1-406A-43C4-864C-20BE9781B198}" srcOrd="1" destOrd="0" presId="urn:microsoft.com/office/officeart/2005/8/layout/balance1"/>
    <dgm:cxn modelId="{2819EE68-2297-43A8-B81D-40A19BC7D224}" type="presParOf" srcId="{69FD79E1-406A-43C4-864C-20BE9781B198}" destId="{2700A252-0A53-49EF-A55D-087E82973562}" srcOrd="0" destOrd="0" presId="urn:microsoft.com/office/officeart/2005/8/layout/balance1"/>
    <dgm:cxn modelId="{B5E2D2DA-3F87-4C4C-8958-65386ACECDB2}" type="presParOf" srcId="{69FD79E1-406A-43C4-864C-20BE9781B198}" destId="{737A44EE-77E1-480F-8CC3-9B6D798BA5AB}" srcOrd="1" destOrd="0" presId="urn:microsoft.com/office/officeart/2005/8/layout/balance1"/>
    <dgm:cxn modelId="{5D7BCC4E-5A71-4213-B2D1-663A86B6AB4B}" type="presParOf" srcId="{6920BA1D-E2C6-44B2-A41E-76BEA04CBD02}" destId="{D0EDA83F-1611-4888-98CF-B2B49DC2E81C}" srcOrd="2" destOrd="0" presId="urn:microsoft.com/office/officeart/2005/8/layout/balance1"/>
    <dgm:cxn modelId="{3C1F81C1-5869-46C4-90E7-BF3CF7521F32}" type="presParOf" srcId="{D0EDA83F-1611-4888-98CF-B2B49DC2E81C}" destId="{F24F5353-43CF-4269-A46B-F99F78402199}" srcOrd="0" destOrd="0" presId="urn:microsoft.com/office/officeart/2005/8/layout/balance1"/>
    <dgm:cxn modelId="{DA1B495D-67AF-4B57-9C5B-9F71FC7CC2F8}" type="presParOf" srcId="{D0EDA83F-1611-4888-98CF-B2B49DC2E81C}" destId="{91369EDA-3B9E-4F11-96B8-59DBE809F61A}" srcOrd="1" destOrd="0" presId="urn:microsoft.com/office/officeart/2005/8/layout/balance1"/>
    <dgm:cxn modelId="{B13540D2-DE9C-4DCE-AD3D-23359815E682}" type="presParOf" srcId="{D0EDA83F-1611-4888-98CF-B2B49DC2E81C}" destId="{DD2063C8-EA8E-4078-87B2-CD6988856E17}" srcOrd="2" destOrd="0" presId="urn:microsoft.com/office/officeart/2005/8/layout/balance1"/>
    <dgm:cxn modelId="{F77865D2-BE15-40E5-A9BB-B1C57DC4E54E}" type="presParOf" srcId="{D0EDA83F-1611-4888-98CF-B2B49DC2E81C}" destId="{A8B3B1E8-B7CB-4493-A0B8-C3F7F21177FF}" srcOrd="3" destOrd="0" presId="urn:microsoft.com/office/officeart/2005/8/layout/balance1"/>
    <dgm:cxn modelId="{E26FB6D0-1DE4-4F93-84EA-5735783E4FF8}" type="presParOf" srcId="{D0EDA83F-1611-4888-98CF-B2B49DC2E81C}" destId="{90F1291B-8C32-48D7-A76F-D0F8957CC82B}" srcOrd="4" destOrd="0" presId="urn:microsoft.com/office/officeart/2005/8/layout/balance1"/>
    <dgm:cxn modelId="{4D3DD4EC-5395-4397-8536-9B8D4197AB0C}" type="presParOf" srcId="{D0EDA83F-1611-4888-98CF-B2B49DC2E81C}" destId="{BBC4757F-2331-4700-81F9-FB475FFAE414}" srcOrd="5" destOrd="0" presId="urn:microsoft.com/office/officeart/2005/8/layout/balance1"/>
    <dgm:cxn modelId="{98E8E728-471E-4A49-BA28-CE06C01A58B9}" type="presParOf" srcId="{D0EDA83F-1611-4888-98CF-B2B49DC2E81C}" destId="{5B3C1CDD-1F80-4A2E-8575-035F4E6CE859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F100E-C884-4E2F-B725-673231510F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0F8CFB-700F-4283-B3AF-E47EC2D7EF1E}">
      <dgm:prSet phldrT="[Texto]"/>
      <dgm:spPr/>
      <dgm:t>
        <a:bodyPr/>
        <a:lstStyle/>
        <a:p>
          <a:r>
            <a:rPr lang="en-US" dirty="0" smtClean="0"/>
            <a:t>PUCPR</a:t>
          </a:r>
        </a:p>
        <a:p>
          <a:r>
            <a:rPr lang="en-US" dirty="0" err="1" smtClean="0"/>
            <a:t>Pró-Reitoria</a:t>
          </a:r>
          <a:r>
            <a:rPr lang="en-US" dirty="0" smtClean="0"/>
            <a:t> de </a:t>
          </a:r>
          <a:r>
            <a:rPr lang="en-US" dirty="0" err="1" smtClean="0"/>
            <a:t>Pesquisa</a:t>
          </a:r>
          <a:endParaRPr lang="pt-BR" dirty="0"/>
        </a:p>
      </dgm:t>
    </dgm:pt>
    <dgm:pt modelId="{C6E5FAE8-4082-4D28-9FE7-8E5AE9D5A496}" type="parTrans" cxnId="{25D6F1DF-DCDA-4BC7-BC8C-E5A4E011FA71}">
      <dgm:prSet/>
      <dgm:spPr/>
      <dgm:t>
        <a:bodyPr/>
        <a:lstStyle/>
        <a:p>
          <a:endParaRPr lang="pt-BR"/>
        </a:p>
      </dgm:t>
    </dgm:pt>
    <dgm:pt modelId="{ACA0500A-9C29-4D10-BEDC-73E605916A11}" type="sibTrans" cxnId="{25D6F1DF-DCDA-4BC7-BC8C-E5A4E011FA71}">
      <dgm:prSet/>
      <dgm:spPr/>
      <dgm:t>
        <a:bodyPr/>
        <a:lstStyle/>
        <a:p>
          <a:endParaRPr lang="pt-BR"/>
        </a:p>
      </dgm:t>
    </dgm:pt>
    <dgm:pt modelId="{6BD4A0D8-1451-43A9-BD25-8713D7472D24}">
      <dgm:prSet phldrT="[Texto]"/>
      <dgm:spPr/>
      <dgm:t>
        <a:bodyPr/>
        <a:lstStyle/>
        <a:p>
          <a:r>
            <a:rPr lang="en-US" dirty="0" err="1" smtClean="0"/>
            <a:t>Apoio</a:t>
          </a:r>
          <a:r>
            <a:rPr lang="en-US" dirty="0" smtClean="0"/>
            <a:t> </a:t>
          </a:r>
          <a:r>
            <a:rPr lang="en-US" dirty="0" err="1" smtClean="0"/>
            <a:t>institucional</a:t>
          </a:r>
          <a:endParaRPr lang="pt-BR" dirty="0"/>
        </a:p>
      </dgm:t>
    </dgm:pt>
    <dgm:pt modelId="{9E4EDE0D-B60F-4294-A404-7CF35C172435}" type="parTrans" cxnId="{D23608BE-57D7-4E7C-B859-2803E0E97FB4}">
      <dgm:prSet/>
      <dgm:spPr/>
      <dgm:t>
        <a:bodyPr/>
        <a:lstStyle/>
        <a:p>
          <a:endParaRPr lang="pt-BR"/>
        </a:p>
      </dgm:t>
    </dgm:pt>
    <dgm:pt modelId="{0AE6F794-2BA8-452B-B2D6-40BC8DBE996C}" type="sibTrans" cxnId="{D23608BE-57D7-4E7C-B859-2803E0E97FB4}">
      <dgm:prSet/>
      <dgm:spPr/>
      <dgm:t>
        <a:bodyPr/>
        <a:lstStyle/>
        <a:p>
          <a:endParaRPr lang="pt-BR"/>
        </a:p>
      </dgm:t>
    </dgm:pt>
    <dgm:pt modelId="{5E6C244D-E0E7-4EEB-A6CA-CA8BA9F733F1}">
      <dgm:prSet phldrT="[Texto]"/>
      <dgm:spPr/>
      <dgm:t>
        <a:bodyPr/>
        <a:lstStyle/>
        <a:p>
          <a:r>
            <a:rPr lang="en-US" dirty="0" err="1" smtClean="0"/>
            <a:t>Editora</a:t>
          </a:r>
          <a:endParaRPr lang="pt-BR" dirty="0"/>
        </a:p>
      </dgm:t>
    </dgm:pt>
    <dgm:pt modelId="{C0603D6F-6734-4C3E-8B51-85991C67FC61}" type="parTrans" cxnId="{A4BFB2AB-272D-411B-897C-9928E1C6FFF3}">
      <dgm:prSet/>
      <dgm:spPr/>
      <dgm:t>
        <a:bodyPr/>
        <a:lstStyle/>
        <a:p>
          <a:endParaRPr lang="pt-BR"/>
        </a:p>
      </dgm:t>
    </dgm:pt>
    <dgm:pt modelId="{21695C51-7FCB-4355-87F6-E76A34FA108C}" type="sibTrans" cxnId="{A4BFB2AB-272D-411B-897C-9928E1C6FFF3}">
      <dgm:prSet/>
      <dgm:spPr/>
      <dgm:t>
        <a:bodyPr/>
        <a:lstStyle/>
        <a:p>
          <a:endParaRPr lang="pt-BR"/>
        </a:p>
      </dgm:t>
    </dgm:pt>
    <dgm:pt modelId="{38DBF5F8-02EA-4C0C-A642-3D88C6CCD13C}">
      <dgm:prSet phldrT="[Texto]"/>
      <dgm:spPr/>
      <dgm:t>
        <a:bodyPr/>
        <a:lstStyle/>
        <a:p>
          <a:r>
            <a:rPr lang="en-US" dirty="0" err="1" smtClean="0"/>
            <a:t>Atendimento</a:t>
          </a:r>
          <a:r>
            <a:rPr lang="en-US" dirty="0" smtClean="0"/>
            <a:t> editorial</a:t>
          </a:r>
          <a:endParaRPr lang="pt-BR" dirty="0"/>
        </a:p>
      </dgm:t>
    </dgm:pt>
    <dgm:pt modelId="{CCF7D5A6-6CD7-4A20-88CB-CB3751025865}" type="parTrans" cxnId="{1F49FB0C-719A-49B9-961B-811A0A2449A5}">
      <dgm:prSet/>
      <dgm:spPr/>
      <dgm:t>
        <a:bodyPr/>
        <a:lstStyle/>
        <a:p>
          <a:endParaRPr lang="pt-BR"/>
        </a:p>
      </dgm:t>
    </dgm:pt>
    <dgm:pt modelId="{F66DCD19-3B1A-4238-98B8-8578C144B4CE}" type="sibTrans" cxnId="{1F49FB0C-719A-49B9-961B-811A0A2449A5}">
      <dgm:prSet/>
      <dgm:spPr/>
      <dgm:t>
        <a:bodyPr/>
        <a:lstStyle/>
        <a:p>
          <a:endParaRPr lang="pt-BR"/>
        </a:p>
      </dgm:t>
    </dgm:pt>
    <dgm:pt modelId="{CE49B21D-398D-4684-85FC-88A318E9F349}">
      <dgm:prSet phldrT="[Texto]"/>
      <dgm:spPr/>
      <dgm:t>
        <a:bodyPr/>
        <a:lstStyle/>
        <a:p>
          <a:r>
            <a:rPr lang="en-US" dirty="0" smtClean="0"/>
            <a:t>Editor(</a:t>
          </a:r>
          <a:r>
            <a:rPr lang="en-US" dirty="0" err="1" smtClean="0"/>
            <a:t>es</a:t>
          </a:r>
          <a:r>
            <a:rPr lang="en-US" dirty="0" smtClean="0"/>
            <a:t>)</a:t>
          </a:r>
          <a:endParaRPr lang="pt-BR" dirty="0"/>
        </a:p>
      </dgm:t>
    </dgm:pt>
    <dgm:pt modelId="{AAD953A4-4571-480F-BC0B-E55A9FBB7264}" type="parTrans" cxnId="{293342CC-4453-48DF-A58F-E555E35DF9AA}">
      <dgm:prSet/>
      <dgm:spPr/>
      <dgm:t>
        <a:bodyPr/>
        <a:lstStyle/>
        <a:p>
          <a:endParaRPr lang="pt-BR"/>
        </a:p>
      </dgm:t>
    </dgm:pt>
    <dgm:pt modelId="{1A5725DB-AD5D-47BF-84FE-E323A7DBF6DB}" type="sibTrans" cxnId="{293342CC-4453-48DF-A58F-E555E35DF9AA}">
      <dgm:prSet/>
      <dgm:spPr/>
      <dgm:t>
        <a:bodyPr/>
        <a:lstStyle/>
        <a:p>
          <a:endParaRPr lang="pt-BR"/>
        </a:p>
      </dgm:t>
    </dgm:pt>
    <dgm:pt modelId="{0B3B56A9-8E12-4353-A227-7A1B184CADC1}">
      <dgm:prSet phldrT="[Texto]"/>
      <dgm:spPr/>
      <dgm:t>
        <a:bodyPr/>
        <a:lstStyle/>
        <a:p>
          <a:r>
            <a:rPr lang="en-US" dirty="0" err="1" smtClean="0"/>
            <a:t>Responsável</a:t>
          </a:r>
          <a:r>
            <a:rPr lang="en-US" dirty="0" smtClean="0"/>
            <a:t> </a:t>
          </a:r>
          <a:r>
            <a:rPr lang="en-US" dirty="0" err="1" smtClean="0"/>
            <a:t>pelo</a:t>
          </a:r>
          <a:r>
            <a:rPr lang="en-US" dirty="0" smtClean="0"/>
            <a:t> </a:t>
          </a:r>
          <a:r>
            <a:rPr lang="en-US" dirty="0" err="1" smtClean="0"/>
            <a:t>periódico</a:t>
          </a:r>
          <a:endParaRPr lang="pt-BR" dirty="0"/>
        </a:p>
      </dgm:t>
    </dgm:pt>
    <dgm:pt modelId="{DCCEA9C4-21F8-4422-AD6E-60E5FAEBFA4C}" type="parTrans" cxnId="{F77C41FA-5EB2-4C35-BDA6-6E3A508F85B9}">
      <dgm:prSet/>
      <dgm:spPr/>
      <dgm:t>
        <a:bodyPr/>
        <a:lstStyle/>
        <a:p>
          <a:endParaRPr lang="pt-BR"/>
        </a:p>
      </dgm:t>
    </dgm:pt>
    <dgm:pt modelId="{0E43F4E0-DC0F-49E7-98BD-116D54F901D9}" type="sibTrans" cxnId="{F77C41FA-5EB2-4C35-BDA6-6E3A508F85B9}">
      <dgm:prSet/>
      <dgm:spPr/>
      <dgm:t>
        <a:bodyPr/>
        <a:lstStyle/>
        <a:p>
          <a:endParaRPr lang="pt-BR"/>
        </a:p>
      </dgm:t>
    </dgm:pt>
    <dgm:pt modelId="{762F9CBD-C219-40D9-B534-4D5D2A620760}">
      <dgm:prSet phldrT="[Texto]"/>
      <dgm:spPr/>
      <dgm:t>
        <a:bodyPr/>
        <a:lstStyle/>
        <a:p>
          <a:r>
            <a:rPr lang="en-US" dirty="0" err="1" smtClean="0"/>
            <a:t>Autonomia</a:t>
          </a:r>
          <a:r>
            <a:rPr lang="en-US" dirty="0" smtClean="0"/>
            <a:t> </a:t>
          </a:r>
          <a:r>
            <a:rPr lang="en-US" dirty="0" err="1" smtClean="0"/>
            <a:t>na</a:t>
          </a:r>
          <a:r>
            <a:rPr lang="en-US" dirty="0" smtClean="0"/>
            <a:t> </a:t>
          </a:r>
          <a:r>
            <a:rPr lang="en-US" dirty="0" err="1" smtClean="0"/>
            <a:t>gestão</a:t>
          </a:r>
          <a:r>
            <a:rPr lang="en-US" dirty="0" smtClean="0"/>
            <a:t> e </a:t>
          </a:r>
          <a:r>
            <a:rPr lang="en-US" dirty="0" err="1" smtClean="0"/>
            <a:t>publicação</a:t>
          </a:r>
          <a:r>
            <a:rPr lang="en-US" dirty="0" smtClean="0"/>
            <a:t> </a:t>
          </a:r>
          <a:endParaRPr lang="pt-BR" dirty="0"/>
        </a:p>
      </dgm:t>
    </dgm:pt>
    <dgm:pt modelId="{C4D8CBD5-23B6-4017-BC24-E1FB57A84DFE}" type="parTrans" cxnId="{32F5A754-ACE6-44F4-A698-DCF8591A0447}">
      <dgm:prSet/>
      <dgm:spPr/>
      <dgm:t>
        <a:bodyPr/>
        <a:lstStyle/>
        <a:p>
          <a:endParaRPr lang="pt-BR"/>
        </a:p>
      </dgm:t>
    </dgm:pt>
    <dgm:pt modelId="{60679ABE-88B8-4D8F-8D94-2531C07563A6}" type="sibTrans" cxnId="{32F5A754-ACE6-44F4-A698-DCF8591A0447}">
      <dgm:prSet/>
      <dgm:spPr/>
      <dgm:t>
        <a:bodyPr/>
        <a:lstStyle/>
        <a:p>
          <a:endParaRPr lang="pt-BR"/>
        </a:p>
      </dgm:t>
    </dgm:pt>
    <dgm:pt modelId="{DCE7E0B4-2A78-4404-ACD5-0D1CBAE5B641}" type="pres">
      <dgm:prSet presAssocID="{05AF100E-C884-4E2F-B725-673231510F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52A338-4E23-4521-BC09-6FCD82A29E59}" type="pres">
      <dgm:prSet presAssocID="{D00F8CFB-700F-4283-B3AF-E47EC2D7EF1E}" presName="root" presStyleCnt="0"/>
      <dgm:spPr/>
    </dgm:pt>
    <dgm:pt modelId="{155AEF76-C55A-4899-A326-100E85EAD925}" type="pres">
      <dgm:prSet presAssocID="{D00F8CFB-700F-4283-B3AF-E47EC2D7EF1E}" presName="rootComposite" presStyleCnt="0"/>
      <dgm:spPr/>
    </dgm:pt>
    <dgm:pt modelId="{1E002BDF-8067-4FB0-8885-7CE72CE5DBE8}" type="pres">
      <dgm:prSet presAssocID="{D00F8CFB-700F-4283-B3AF-E47EC2D7EF1E}" presName="rootText" presStyleLbl="node1" presStyleIdx="0" presStyleCnt="3"/>
      <dgm:spPr/>
      <dgm:t>
        <a:bodyPr/>
        <a:lstStyle/>
        <a:p>
          <a:endParaRPr lang="pt-BR"/>
        </a:p>
      </dgm:t>
    </dgm:pt>
    <dgm:pt modelId="{BB89658C-1B6A-4DB2-8361-65090537DBCE}" type="pres">
      <dgm:prSet presAssocID="{D00F8CFB-700F-4283-B3AF-E47EC2D7EF1E}" presName="rootConnector" presStyleLbl="node1" presStyleIdx="0" presStyleCnt="3"/>
      <dgm:spPr/>
      <dgm:t>
        <a:bodyPr/>
        <a:lstStyle/>
        <a:p>
          <a:endParaRPr lang="pt-BR"/>
        </a:p>
      </dgm:t>
    </dgm:pt>
    <dgm:pt modelId="{7160CF7C-34AF-4898-9022-8CDD5529FEBB}" type="pres">
      <dgm:prSet presAssocID="{D00F8CFB-700F-4283-B3AF-E47EC2D7EF1E}" presName="childShape" presStyleCnt="0"/>
      <dgm:spPr/>
    </dgm:pt>
    <dgm:pt modelId="{DAB2B6BA-B3EF-499A-9669-959B0932DF43}" type="pres">
      <dgm:prSet presAssocID="{9E4EDE0D-B60F-4294-A404-7CF35C172435}" presName="Name13" presStyleLbl="parChTrans1D2" presStyleIdx="0" presStyleCnt="4"/>
      <dgm:spPr/>
      <dgm:t>
        <a:bodyPr/>
        <a:lstStyle/>
        <a:p>
          <a:endParaRPr lang="pt-BR"/>
        </a:p>
      </dgm:t>
    </dgm:pt>
    <dgm:pt modelId="{E394961D-C0AE-473A-B160-8E10518D291D}" type="pres">
      <dgm:prSet presAssocID="{6BD4A0D8-1451-43A9-BD25-8713D7472D24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05158BA-C910-4FC0-A1AF-33475153282A}" type="pres">
      <dgm:prSet presAssocID="{5E6C244D-E0E7-4EEB-A6CA-CA8BA9F733F1}" presName="root" presStyleCnt="0"/>
      <dgm:spPr/>
    </dgm:pt>
    <dgm:pt modelId="{8F7FEA56-334C-42F4-B2B3-50426ABAE475}" type="pres">
      <dgm:prSet presAssocID="{5E6C244D-E0E7-4EEB-A6CA-CA8BA9F733F1}" presName="rootComposite" presStyleCnt="0"/>
      <dgm:spPr/>
    </dgm:pt>
    <dgm:pt modelId="{C39DBDF8-AF04-43C5-8AA5-ECB756175597}" type="pres">
      <dgm:prSet presAssocID="{5E6C244D-E0E7-4EEB-A6CA-CA8BA9F733F1}" presName="rootText" presStyleLbl="node1" presStyleIdx="1" presStyleCnt="3"/>
      <dgm:spPr/>
      <dgm:t>
        <a:bodyPr/>
        <a:lstStyle/>
        <a:p>
          <a:endParaRPr lang="pt-BR"/>
        </a:p>
      </dgm:t>
    </dgm:pt>
    <dgm:pt modelId="{06BCCE8C-6881-4526-A86F-8C8142D7BFFA}" type="pres">
      <dgm:prSet presAssocID="{5E6C244D-E0E7-4EEB-A6CA-CA8BA9F733F1}" presName="rootConnector" presStyleLbl="node1" presStyleIdx="1" presStyleCnt="3"/>
      <dgm:spPr/>
      <dgm:t>
        <a:bodyPr/>
        <a:lstStyle/>
        <a:p>
          <a:endParaRPr lang="pt-BR"/>
        </a:p>
      </dgm:t>
    </dgm:pt>
    <dgm:pt modelId="{DB3E3C86-05AE-4438-BC15-4524965A2D30}" type="pres">
      <dgm:prSet presAssocID="{5E6C244D-E0E7-4EEB-A6CA-CA8BA9F733F1}" presName="childShape" presStyleCnt="0"/>
      <dgm:spPr/>
    </dgm:pt>
    <dgm:pt modelId="{85704CD1-59ED-4338-A5F3-86E51CE083D4}" type="pres">
      <dgm:prSet presAssocID="{CCF7D5A6-6CD7-4A20-88CB-CB3751025865}" presName="Name13" presStyleLbl="parChTrans1D2" presStyleIdx="1" presStyleCnt="4"/>
      <dgm:spPr/>
      <dgm:t>
        <a:bodyPr/>
        <a:lstStyle/>
        <a:p>
          <a:endParaRPr lang="pt-BR"/>
        </a:p>
      </dgm:t>
    </dgm:pt>
    <dgm:pt modelId="{8D1ED961-DEB4-4653-9C2C-8C4C6BDF240B}" type="pres">
      <dgm:prSet presAssocID="{38DBF5F8-02EA-4C0C-A642-3D88C6CCD13C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B8468D-8C39-4996-A2A9-9D35521A466F}" type="pres">
      <dgm:prSet presAssocID="{CE49B21D-398D-4684-85FC-88A318E9F349}" presName="root" presStyleCnt="0"/>
      <dgm:spPr/>
    </dgm:pt>
    <dgm:pt modelId="{E358D601-B840-4BCD-B4E6-8E3EE5318C9A}" type="pres">
      <dgm:prSet presAssocID="{CE49B21D-398D-4684-85FC-88A318E9F349}" presName="rootComposite" presStyleCnt="0"/>
      <dgm:spPr/>
    </dgm:pt>
    <dgm:pt modelId="{AAD94253-37AB-462D-A06E-C753022C7D77}" type="pres">
      <dgm:prSet presAssocID="{CE49B21D-398D-4684-85FC-88A318E9F349}" presName="rootText" presStyleLbl="node1" presStyleIdx="2" presStyleCnt="3"/>
      <dgm:spPr/>
      <dgm:t>
        <a:bodyPr/>
        <a:lstStyle/>
        <a:p>
          <a:endParaRPr lang="pt-BR"/>
        </a:p>
      </dgm:t>
    </dgm:pt>
    <dgm:pt modelId="{44D812A2-1235-418E-8706-B14EFE9CAA7C}" type="pres">
      <dgm:prSet presAssocID="{CE49B21D-398D-4684-85FC-88A318E9F349}" presName="rootConnector" presStyleLbl="node1" presStyleIdx="2" presStyleCnt="3"/>
      <dgm:spPr/>
      <dgm:t>
        <a:bodyPr/>
        <a:lstStyle/>
        <a:p>
          <a:endParaRPr lang="pt-BR"/>
        </a:p>
      </dgm:t>
    </dgm:pt>
    <dgm:pt modelId="{6CD83403-AD55-4870-A969-E84D84811052}" type="pres">
      <dgm:prSet presAssocID="{CE49B21D-398D-4684-85FC-88A318E9F349}" presName="childShape" presStyleCnt="0"/>
      <dgm:spPr/>
    </dgm:pt>
    <dgm:pt modelId="{D4DDA1BB-270A-4FD5-9BD1-BFE793D3A5BE}" type="pres">
      <dgm:prSet presAssocID="{DCCEA9C4-21F8-4422-AD6E-60E5FAEBFA4C}" presName="Name13" presStyleLbl="parChTrans1D2" presStyleIdx="2" presStyleCnt="4"/>
      <dgm:spPr/>
      <dgm:t>
        <a:bodyPr/>
        <a:lstStyle/>
        <a:p>
          <a:endParaRPr lang="pt-BR"/>
        </a:p>
      </dgm:t>
    </dgm:pt>
    <dgm:pt modelId="{1899DC26-7E41-426D-B192-A37CB58FDF1A}" type="pres">
      <dgm:prSet presAssocID="{0B3B56A9-8E12-4353-A227-7A1B184CADC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936D47-7443-4706-99A3-A0CEA0A5BEB9}" type="pres">
      <dgm:prSet presAssocID="{C4D8CBD5-23B6-4017-BC24-E1FB57A84DFE}" presName="Name13" presStyleLbl="parChTrans1D2" presStyleIdx="3" presStyleCnt="4"/>
      <dgm:spPr/>
      <dgm:t>
        <a:bodyPr/>
        <a:lstStyle/>
        <a:p>
          <a:endParaRPr lang="pt-BR"/>
        </a:p>
      </dgm:t>
    </dgm:pt>
    <dgm:pt modelId="{FD657BF5-A517-414F-A317-D52D91F8EC6B}" type="pres">
      <dgm:prSet presAssocID="{762F9CBD-C219-40D9-B534-4D5D2A620760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7133E92-4E1C-46A0-81D6-25646A5CB947}" type="presOf" srcId="{38DBF5F8-02EA-4C0C-A642-3D88C6CCD13C}" destId="{8D1ED961-DEB4-4653-9C2C-8C4C6BDF240B}" srcOrd="0" destOrd="0" presId="urn:microsoft.com/office/officeart/2005/8/layout/hierarchy3"/>
    <dgm:cxn modelId="{8EDFA9E8-47E3-4F30-98C6-35796A08397B}" type="presOf" srcId="{762F9CBD-C219-40D9-B534-4D5D2A620760}" destId="{FD657BF5-A517-414F-A317-D52D91F8EC6B}" srcOrd="0" destOrd="0" presId="urn:microsoft.com/office/officeart/2005/8/layout/hierarchy3"/>
    <dgm:cxn modelId="{F6DACCA7-E20C-4B12-B320-7250E12B0394}" type="presOf" srcId="{0B3B56A9-8E12-4353-A227-7A1B184CADC1}" destId="{1899DC26-7E41-426D-B192-A37CB58FDF1A}" srcOrd="0" destOrd="0" presId="urn:microsoft.com/office/officeart/2005/8/layout/hierarchy3"/>
    <dgm:cxn modelId="{782078D7-DF06-460C-A90B-6EDA6912C7EF}" type="presOf" srcId="{6BD4A0D8-1451-43A9-BD25-8713D7472D24}" destId="{E394961D-C0AE-473A-B160-8E10518D291D}" srcOrd="0" destOrd="0" presId="urn:microsoft.com/office/officeart/2005/8/layout/hierarchy3"/>
    <dgm:cxn modelId="{B7823FD7-0558-460E-A0BA-6BE9E574191E}" type="presOf" srcId="{CE49B21D-398D-4684-85FC-88A318E9F349}" destId="{AAD94253-37AB-462D-A06E-C753022C7D77}" srcOrd="0" destOrd="0" presId="urn:microsoft.com/office/officeart/2005/8/layout/hierarchy3"/>
    <dgm:cxn modelId="{B7C05814-1EA9-4F28-8E5A-91DA12768231}" type="presOf" srcId="{CE49B21D-398D-4684-85FC-88A318E9F349}" destId="{44D812A2-1235-418E-8706-B14EFE9CAA7C}" srcOrd="1" destOrd="0" presId="urn:microsoft.com/office/officeart/2005/8/layout/hierarchy3"/>
    <dgm:cxn modelId="{A4BFB2AB-272D-411B-897C-9928E1C6FFF3}" srcId="{05AF100E-C884-4E2F-B725-673231510FEB}" destId="{5E6C244D-E0E7-4EEB-A6CA-CA8BA9F733F1}" srcOrd="1" destOrd="0" parTransId="{C0603D6F-6734-4C3E-8B51-85991C67FC61}" sibTransId="{21695C51-7FCB-4355-87F6-E76A34FA108C}"/>
    <dgm:cxn modelId="{B9B99F4B-AFC1-488F-94B5-BB130ADE8450}" type="presOf" srcId="{05AF100E-C884-4E2F-B725-673231510FEB}" destId="{DCE7E0B4-2A78-4404-ACD5-0D1CBAE5B641}" srcOrd="0" destOrd="0" presId="urn:microsoft.com/office/officeart/2005/8/layout/hierarchy3"/>
    <dgm:cxn modelId="{D23608BE-57D7-4E7C-B859-2803E0E97FB4}" srcId="{D00F8CFB-700F-4283-B3AF-E47EC2D7EF1E}" destId="{6BD4A0D8-1451-43A9-BD25-8713D7472D24}" srcOrd="0" destOrd="0" parTransId="{9E4EDE0D-B60F-4294-A404-7CF35C172435}" sibTransId="{0AE6F794-2BA8-452B-B2D6-40BC8DBE996C}"/>
    <dgm:cxn modelId="{A7F05D68-DB8D-44F4-A52F-5A157F0C7906}" type="presOf" srcId="{D00F8CFB-700F-4283-B3AF-E47EC2D7EF1E}" destId="{BB89658C-1B6A-4DB2-8361-65090537DBCE}" srcOrd="1" destOrd="0" presId="urn:microsoft.com/office/officeart/2005/8/layout/hierarchy3"/>
    <dgm:cxn modelId="{25D6F1DF-DCDA-4BC7-BC8C-E5A4E011FA71}" srcId="{05AF100E-C884-4E2F-B725-673231510FEB}" destId="{D00F8CFB-700F-4283-B3AF-E47EC2D7EF1E}" srcOrd="0" destOrd="0" parTransId="{C6E5FAE8-4082-4D28-9FE7-8E5AE9D5A496}" sibTransId="{ACA0500A-9C29-4D10-BEDC-73E605916A11}"/>
    <dgm:cxn modelId="{8731E3FF-CCF2-4284-A957-9A999487AB44}" type="presOf" srcId="{D00F8CFB-700F-4283-B3AF-E47EC2D7EF1E}" destId="{1E002BDF-8067-4FB0-8885-7CE72CE5DBE8}" srcOrd="0" destOrd="0" presId="urn:microsoft.com/office/officeart/2005/8/layout/hierarchy3"/>
    <dgm:cxn modelId="{2A5751F1-A20A-4B85-9FE9-A3099F0C5B12}" type="presOf" srcId="{5E6C244D-E0E7-4EEB-A6CA-CA8BA9F733F1}" destId="{06BCCE8C-6881-4526-A86F-8C8142D7BFFA}" srcOrd="1" destOrd="0" presId="urn:microsoft.com/office/officeart/2005/8/layout/hierarchy3"/>
    <dgm:cxn modelId="{293342CC-4453-48DF-A58F-E555E35DF9AA}" srcId="{05AF100E-C884-4E2F-B725-673231510FEB}" destId="{CE49B21D-398D-4684-85FC-88A318E9F349}" srcOrd="2" destOrd="0" parTransId="{AAD953A4-4571-480F-BC0B-E55A9FBB7264}" sibTransId="{1A5725DB-AD5D-47BF-84FE-E323A7DBF6DB}"/>
    <dgm:cxn modelId="{32F5A754-ACE6-44F4-A698-DCF8591A0447}" srcId="{CE49B21D-398D-4684-85FC-88A318E9F349}" destId="{762F9CBD-C219-40D9-B534-4D5D2A620760}" srcOrd="1" destOrd="0" parTransId="{C4D8CBD5-23B6-4017-BC24-E1FB57A84DFE}" sibTransId="{60679ABE-88B8-4D8F-8D94-2531C07563A6}"/>
    <dgm:cxn modelId="{B9370506-CB58-4D95-93C0-460F6FCA1577}" type="presOf" srcId="{9E4EDE0D-B60F-4294-A404-7CF35C172435}" destId="{DAB2B6BA-B3EF-499A-9669-959B0932DF43}" srcOrd="0" destOrd="0" presId="urn:microsoft.com/office/officeart/2005/8/layout/hierarchy3"/>
    <dgm:cxn modelId="{1F49FB0C-719A-49B9-961B-811A0A2449A5}" srcId="{5E6C244D-E0E7-4EEB-A6CA-CA8BA9F733F1}" destId="{38DBF5F8-02EA-4C0C-A642-3D88C6CCD13C}" srcOrd="0" destOrd="0" parTransId="{CCF7D5A6-6CD7-4A20-88CB-CB3751025865}" sibTransId="{F66DCD19-3B1A-4238-98B8-8578C144B4CE}"/>
    <dgm:cxn modelId="{C3708D5C-55CC-415A-B593-652B3A617EAD}" type="presOf" srcId="{5E6C244D-E0E7-4EEB-A6CA-CA8BA9F733F1}" destId="{C39DBDF8-AF04-43C5-8AA5-ECB756175597}" srcOrd="0" destOrd="0" presId="urn:microsoft.com/office/officeart/2005/8/layout/hierarchy3"/>
    <dgm:cxn modelId="{CC38B785-EDD8-4524-ABA3-FC3BDC998DD6}" type="presOf" srcId="{CCF7D5A6-6CD7-4A20-88CB-CB3751025865}" destId="{85704CD1-59ED-4338-A5F3-86E51CE083D4}" srcOrd="0" destOrd="0" presId="urn:microsoft.com/office/officeart/2005/8/layout/hierarchy3"/>
    <dgm:cxn modelId="{72ADA758-FED2-46B5-9BD5-9586E164E13A}" type="presOf" srcId="{C4D8CBD5-23B6-4017-BC24-E1FB57A84DFE}" destId="{34936D47-7443-4706-99A3-A0CEA0A5BEB9}" srcOrd="0" destOrd="0" presId="urn:microsoft.com/office/officeart/2005/8/layout/hierarchy3"/>
    <dgm:cxn modelId="{F77C41FA-5EB2-4C35-BDA6-6E3A508F85B9}" srcId="{CE49B21D-398D-4684-85FC-88A318E9F349}" destId="{0B3B56A9-8E12-4353-A227-7A1B184CADC1}" srcOrd="0" destOrd="0" parTransId="{DCCEA9C4-21F8-4422-AD6E-60E5FAEBFA4C}" sibTransId="{0E43F4E0-DC0F-49E7-98BD-116D54F901D9}"/>
    <dgm:cxn modelId="{09FBA123-55EC-46D7-BE35-AA76EA83503B}" type="presOf" srcId="{DCCEA9C4-21F8-4422-AD6E-60E5FAEBFA4C}" destId="{D4DDA1BB-270A-4FD5-9BD1-BFE793D3A5BE}" srcOrd="0" destOrd="0" presId="urn:microsoft.com/office/officeart/2005/8/layout/hierarchy3"/>
    <dgm:cxn modelId="{B6BDCD31-5E3E-4D42-84D8-C3AAC3B0646A}" type="presParOf" srcId="{DCE7E0B4-2A78-4404-ACD5-0D1CBAE5B641}" destId="{5B52A338-4E23-4521-BC09-6FCD82A29E59}" srcOrd="0" destOrd="0" presId="urn:microsoft.com/office/officeart/2005/8/layout/hierarchy3"/>
    <dgm:cxn modelId="{735F7C1B-C443-401A-8EEC-88CF2DD396DB}" type="presParOf" srcId="{5B52A338-4E23-4521-BC09-6FCD82A29E59}" destId="{155AEF76-C55A-4899-A326-100E85EAD925}" srcOrd="0" destOrd="0" presId="urn:microsoft.com/office/officeart/2005/8/layout/hierarchy3"/>
    <dgm:cxn modelId="{0FBBF10A-AFF4-45A7-B6EF-12579A14875E}" type="presParOf" srcId="{155AEF76-C55A-4899-A326-100E85EAD925}" destId="{1E002BDF-8067-4FB0-8885-7CE72CE5DBE8}" srcOrd="0" destOrd="0" presId="urn:microsoft.com/office/officeart/2005/8/layout/hierarchy3"/>
    <dgm:cxn modelId="{6EE4FC63-2C88-4E1D-8AD0-A5A3D86D7802}" type="presParOf" srcId="{155AEF76-C55A-4899-A326-100E85EAD925}" destId="{BB89658C-1B6A-4DB2-8361-65090537DBCE}" srcOrd="1" destOrd="0" presId="urn:microsoft.com/office/officeart/2005/8/layout/hierarchy3"/>
    <dgm:cxn modelId="{80A4D3D8-8B50-43A2-A9AA-482DFEA5D905}" type="presParOf" srcId="{5B52A338-4E23-4521-BC09-6FCD82A29E59}" destId="{7160CF7C-34AF-4898-9022-8CDD5529FEBB}" srcOrd="1" destOrd="0" presId="urn:microsoft.com/office/officeart/2005/8/layout/hierarchy3"/>
    <dgm:cxn modelId="{B469F293-5D40-409A-8EF1-BDD78B374A98}" type="presParOf" srcId="{7160CF7C-34AF-4898-9022-8CDD5529FEBB}" destId="{DAB2B6BA-B3EF-499A-9669-959B0932DF43}" srcOrd="0" destOrd="0" presId="urn:microsoft.com/office/officeart/2005/8/layout/hierarchy3"/>
    <dgm:cxn modelId="{5D37C757-567B-470A-A7D2-5981784C9166}" type="presParOf" srcId="{7160CF7C-34AF-4898-9022-8CDD5529FEBB}" destId="{E394961D-C0AE-473A-B160-8E10518D291D}" srcOrd="1" destOrd="0" presId="urn:microsoft.com/office/officeart/2005/8/layout/hierarchy3"/>
    <dgm:cxn modelId="{E9ED6A18-DCC1-413D-825C-BB00A8C817A4}" type="presParOf" srcId="{DCE7E0B4-2A78-4404-ACD5-0D1CBAE5B641}" destId="{F05158BA-C910-4FC0-A1AF-33475153282A}" srcOrd="1" destOrd="0" presId="urn:microsoft.com/office/officeart/2005/8/layout/hierarchy3"/>
    <dgm:cxn modelId="{9EECB370-1D9F-42D4-AFED-6ECFE2D4B95E}" type="presParOf" srcId="{F05158BA-C910-4FC0-A1AF-33475153282A}" destId="{8F7FEA56-334C-42F4-B2B3-50426ABAE475}" srcOrd="0" destOrd="0" presId="urn:microsoft.com/office/officeart/2005/8/layout/hierarchy3"/>
    <dgm:cxn modelId="{C503D1A3-DA36-467E-897F-CED6BA96BFF9}" type="presParOf" srcId="{8F7FEA56-334C-42F4-B2B3-50426ABAE475}" destId="{C39DBDF8-AF04-43C5-8AA5-ECB756175597}" srcOrd="0" destOrd="0" presId="urn:microsoft.com/office/officeart/2005/8/layout/hierarchy3"/>
    <dgm:cxn modelId="{B1A7E9D8-2F10-497C-9FA2-5221917F15E0}" type="presParOf" srcId="{8F7FEA56-334C-42F4-B2B3-50426ABAE475}" destId="{06BCCE8C-6881-4526-A86F-8C8142D7BFFA}" srcOrd="1" destOrd="0" presId="urn:microsoft.com/office/officeart/2005/8/layout/hierarchy3"/>
    <dgm:cxn modelId="{D79CC2BF-9C40-4B36-B102-4A891A06004C}" type="presParOf" srcId="{F05158BA-C910-4FC0-A1AF-33475153282A}" destId="{DB3E3C86-05AE-4438-BC15-4524965A2D30}" srcOrd="1" destOrd="0" presId="urn:microsoft.com/office/officeart/2005/8/layout/hierarchy3"/>
    <dgm:cxn modelId="{8A436333-5A29-4B7E-B2D6-C88B839C9D59}" type="presParOf" srcId="{DB3E3C86-05AE-4438-BC15-4524965A2D30}" destId="{85704CD1-59ED-4338-A5F3-86E51CE083D4}" srcOrd="0" destOrd="0" presId="urn:microsoft.com/office/officeart/2005/8/layout/hierarchy3"/>
    <dgm:cxn modelId="{7DEF4FE3-F971-4E5F-B553-DA014792E372}" type="presParOf" srcId="{DB3E3C86-05AE-4438-BC15-4524965A2D30}" destId="{8D1ED961-DEB4-4653-9C2C-8C4C6BDF240B}" srcOrd="1" destOrd="0" presId="urn:microsoft.com/office/officeart/2005/8/layout/hierarchy3"/>
    <dgm:cxn modelId="{7AFEAE20-4D81-4028-A8F6-D91C04365A4E}" type="presParOf" srcId="{DCE7E0B4-2A78-4404-ACD5-0D1CBAE5B641}" destId="{3FB8468D-8C39-4996-A2A9-9D35521A466F}" srcOrd="2" destOrd="0" presId="urn:microsoft.com/office/officeart/2005/8/layout/hierarchy3"/>
    <dgm:cxn modelId="{D30ABA95-A8F9-4178-9119-87402716BCFE}" type="presParOf" srcId="{3FB8468D-8C39-4996-A2A9-9D35521A466F}" destId="{E358D601-B840-4BCD-B4E6-8E3EE5318C9A}" srcOrd="0" destOrd="0" presId="urn:microsoft.com/office/officeart/2005/8/layout/hierarchy3"/>
    <dgm:cxn modelId="{BB223186-FB76-457E-A473-7A1B8ED5ECA7}" type="presParOf" srcId="{E358D601-B840-4BCD-B4E6-8E3EE5318C9A}" destId="{AAD94253-37AB-462D-A06E-C753022C7D77}" srcOrd="0" destOrd="0" presId="urn:microsoft.com/office/officeart/2005/8/layout/hierarchy3"/>
    <dgm:cxn modelId="{53D5BB9D-51C7-408E-8A98-DBFE013C9FFB}" type="presParOf" srcId="{E358D601-B840-4BCD-B4E6-8E3EE5318C9A}" destId="{44D812A2-1235-418E-8706-B14EFE9CAA7C}" srcOrd="1" destOrd="0" presId="urn:microsoft.com/office/officeart/2005/8/layout/hierarchy3"/>
    <dgm:cxn modelId="{63995B42-ECC1-4DCE-87AE-B133AE1D88D7}" type="presParOf" srcId="{3FB8468D-8C39-4996-A2A9-9D35521A466F}" destId="{6CD83403-AD55-4870-A969-E84D84811052}" srcOrd="1" destOrd="0" presId="urn:microsoft.com/office/officeart/2005/8/layout/hierarchy3"/>
    <dgm:cxn modelId="{037BC1CF-EE64-44B3-8522-88E6BD9C0112}" type="presParOf" srcId="{6CD83403-AD55-4870-A969-E84D84811052}" destId="{D4DDA1BB-270A-4FD5-9BD1-BFE793D3A5BE}" srcOrd="0" destOrd="0" presId="urn:microsoft.com/office/officeart/2005/8/layout/hierarchy3"/>
    <dgm:cxn modelId="{6405E121-FF35-4338-9006-1810F4BD4924}" type="presParOf" srcId="{6CD83403-AD55-4870-A969-E84D84811052}" destId="{1899DC26-7E41-426D-B192-A37CB58FDF1A}" srcOrd="1" destOrd="0" presId="urn:microsoft.com/office/officeart/2005/8/layout/hierarchy3"/>
    <dgm:cxn modelId="{3F7564F2-68BA-4D60-B336-57B831F6369B}" type="presParOf" srcId="{6CD83403-AD55-4870-A969-E84D84811052}" destId="{34936D47-7443-4706-99A3-A0CEA0A5BEB9}" srcOrd="2" destOrd="0" presId="urn:microsoft.com/office/officeart/2005/8/layout/hierarchy3"/>
    <dgm:cxn modelId="{56EC5570-8C3D-4800-AED2-311429A99AFB}" type="presParOf" srcId="{6CD83403-AD55-4870-A969-E84D84811052}" destId="{FD657BF5-A517-414F-A317-D52D91F8EC6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C38D4A-AA91-465B-9561-F5583F662F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FE0ADE-8A31-41B2-B042-1386FEBFFB00}">
      <dgm:prSet phldrT="[Texto]"/>
      <dgm:spPr/>
      <dgm:t>
        <a:bodyPr/>
        <a:lstStyle/>
        <a:p>
          <a:r>
            <a:rPr lang="en-US" dirty="0" err="1" smtClean="0"/>
            <a:t>Autor</a:t>
          </a:r>
          <a:r>
            <a:rPr lang="en-US" dirty="0" smtClean="0"/>
            <a:t> </a:t>
          </a:r>
          <a:r>
            <a:rPr lang="en-US" dirty="0" err="1" smtClean="0"/>
            <a:t>composição</a:t>
          </a:r>
          <a:endParaRPr lang="pt-BR" dirty="0"/>
        </a:p>
      </dgm:t>
    </dgm:pt>
    <dgm:pt modelId="{F944368A-E76E-41A5-82E2-59A8EFDEC793}" type="parTrans" cxnId="{18391353-195A-4135-B6DA-339522568B3A}">
      <dgm:prSet/>
      <dgm:spPr/>
      <dgm:t>
        <a:bodyPr/>
        <a:lstStyle/>
        <a:p>
          <a:endParaRPr lang="pt-BR"/>
        </a:p>
      </dgm:t>
    </dgm:pt>
    <dgm:pt modelId="{20FF1DC1-5EB7-44CD-AE9B-DB1E28CF2B9A}" type="sibTrans" cxnId="{18391353-195A-4135-B6DA-339522568B3A}">
      <dgm:prSet/>
      <dgm:spPr/>
      <dgm:t>
        <a:bodyPr/>
        <a:lstStyle/>
        <a:p>
          <a:endParaRPr lang="pt-BR"/>
        </a:p>
      </dgm:t>
    </dgm:pt>
    <dgm:pt modelId="{1BDFF7A0-A137-49AD-AF97-E75B53D52BAE}">
      <dgm:prSet phldrT="[Texto]"/>
      <dgm:spPr/>
      <dgm:t>
        <a:bodyPr/>
        <a:lstStyle/>
        <a:p>
          <a:r>
            <a:rPr lang="en-US" dirty="0" smtClean="0"/>
            <a:t>Editor</a:t>
          </a:r>
          <a:endParaRPr lang="pt-BR" dirty="0"/>
        </a:p>
      </dgm:t>
    </dgm:pt>
    <dgm:pt modelId="{2D0813C9-96A9-4D95-8695-5A08B967D973}" type="parTrans" cxnId="{AA067A23-ECB1-4D6E-834F-BD4834921C00}">
      <dgm:prSet/>
      <dgm:spPr/>
      <dgm:t>
        <a:bodyPr/>
        <a:lstStyle/>
        <a:p>
          <a:endParaRPr lang="pt-BR"/>
        </a:p>
      </dgm:t>
    </dgm:pt>
    <dgm:pt modelId="{B0B180D2-D5E5-4785-B425-BE18E03D30C5}" type="sibTrans" cxnId="{AA067A23-ECB1-4D6E-834F-BD4834921C00}">
      <dgm:prSet/>
      <dgm:spPr/>
      <dgm:t>
        <a:bodyPr/>
        <a:lstStyle/>
        <a:p>
          <a:endParaRPr lang="pt-BR"/>
        </a:p>
      </dgm:t>
    </dgm:pt>
    <dgm:pt modelId="{8483C427-1AB3-4D78-BDFD-E940DEC16365}">
      <dgm:prSet phldrT="[Texto]"/>
      <dgm:spPr/>
      <dgm:t>
        <a:bodyPr/>
        <a:lstStyle/>
        <a:p>
          <a:r>
            <a:rPr lang="en-US" dirty="0" err="1" smtClean="0"/>
            <a:t>Avaliação</a:t>
          </a:r>
          <a:r>
            <a:rPr lang="en-US" dirty="0" smtClean="0"/>
            <a:t> </a:t>
          </a:r>
          <a:r>
            <a:rPr lang="en-US" dirty="0" err="1" smtClean="0"/>
            <a:t>por</a:t>
          </a:r>
          <a:r>
            <a:rPr lang="en-US" dirty="0" smtClean="0"/>
            <a:t> pares</a:t>
          </a:r>
          <a:endParaRPr lang="pt-BR" dirty="0"/>
        </a:p>
      </dgm:t>
    </dgm:pt>
    <dgm:pt modelId="{B579CD81-21FA-407D-BDF1-A18C995E827C}" type="parTrans" cxnId="{0B9CF501-0986-4DA1-8898-A8097D304621}">
      <dgm:prSet/>
      <dgm:spPr/>
      <dgm:t>
        <a:bodyPr/>
        <a:lstStyle/>
        <a:p>
          <a:endParaRPr lang="pt-BR"/>
        </a:p>
      </dgm:t>
    </dgm:pt>
    <dgm:pt modelId="{BF27A38F-74C2-414B-A2C2-74F55D98A829}" type="sibTrans" cxnId="{0B9CF501-0986-4DA1-8898-A8097D304621}">
      <dgm:prSet/>
      <dgm:spPr/>
      <dgm:t>
        <a:bodyPr/>
        <a:lstStyle/>
        <a:p>
          <a:endParaRPr lang="pt-BR"/>
        </a:p>
      </dgm:t>
    </dgm:pt>
    <dgm:pt modelId="{25D3D333-4B2E-4778-A373-2A1FCF5062AD}">
      <dgm:prSet phldrT="[Texto]"/>
      <dgm:spPr/>
      <dgm:t>
        <a:bodyPr/>
        <a:lstStyle/>
        <a:p>
          <a:r>
            <a:rPr lang="en-US" dirty="0" err="1" smtClean="0"/>
            <a:t>Equipe</a:t>
          </a:r>
          <a:r>
            <a:rPr lang="en-US" dirty="0" smtClean="0"/>
            <a:t> de </a:t>
          </a:r>
          <a:r>
            <a:rPr lang="en-US" dirty="0" err="1" smtClean="0"/>
            <a:t>apoio</a:t>
          </a:r>
          <a:r>
            <a:rPr lang="en-US" dirty="0" smtClean="0"/>
            <a:t> editorial (</a:t>
          </a:r>
          <a:r>
            <a:rPr lang="en-US" dirty="0" err="1" smtClean="0"/>
            <a:t>facultativo</a:t>
          </a:r>
          <a:r>
            <a:rPr lang="en-US" dirty="0" smtClean="0"/>
            <a:t>)</a:t>
          </a:r>
          <a:endParaRPr lang="pt-BR" dirty="0"/>
        </a:p>
      </dgm:t>
    </dgm:pt>
    <dgm:pt modelId="{597BEC58-E6B5-4B97-98EC-3E2B3A51D1B1}" type="parTrans" cxnId="{BF6E8CA1-8085-4DB4-80B7-887CEB7C9768}">
      <dgm:prSet/>
      <dgm:spPr/>
      <dgm:t>
        <a:bodyPr/>
        <a:lstStyle/>
        <a:p>
          <a:endParaRPr lang="pt-BR"/>
        </a:p>
      </dgm:t>
    </dgm:pt>
    <dgm:pt modelId="{6265AFEC-A0B5-4BC8-940E-EE21870374C6}" type="sibTrans" cxnId="{BF6E8CA1-8085-4DB4-80B7-887CEB7C9768}">
      <dgm:prSet/>
      <dgm:spPr/>
      <dgm:t>
        <a:bodyPr/>
        <a:lstStyle/>
        <a:p>
          <a:endParaRPr lang="pt-BR"/>
        </a:p>
      </dgm:t>
    </dgm:pt>
    <dgm:pt modelId="{0BB8BBD9-13A1-4DD7-968E-E8AC3C183C0F}" type="pres">
      <dgm:prSet presAssocID="{3EC38D4A-AA91-465B-9561-F5583F662F1D}" presName="Name0" presStyleCnt="0">
        <dgm:presLayoutVars>
          <dgm:dir/>
          <dgm:resizeHandles val="exact"/>
        </dgm:presLayoutVars>
      </dgm:prSet>
      <dgm:spPr/>
    </dgm:pt>
    <dgm:pt modelId="{4AB03E87-0FE8-4A88-BFC5-B400A6F8E890}" type="pres">
      <dgm:prSet presAssocID="{3EFE0ADE-8A31-41B2-B042-1386FEBFFB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CD035A-E1C9-48E3-A245-7F83560EFF63}" type="pres">
      <dgm:prSet presAssocID="{20FF1DC1-5EB7-44CD-AE9B-DB1E28CF2B9A}" presName="sibTrans" presStyleLbl="sibTrans2D1" presStyleIdx="0" presStyleCnt="3"/>
      <dgm:spPr/>
      <dgm:t>
        <a:bodyPr/>
        <a:lstStyle/>
        <a:p>
          <a:endParaRPr lang="pt-BR"/>
        </a:p>
      </dgm:t>
    </dgm:pt>
    <dgm:pt modelId="{F1C2D4A3-AA5F-480F-8C80-B92A28A6CCD8}" type="pres">
      <dgm:prSet presAssocID="{20FF1DC1-5EB7-44CD-AE9B-DB1E28CF2B9A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405B9FD9-9799-4AD3-972E-E0DE3BBB8C3F}" type="pres">
      <dgm:prSet presAssocID="{1BDFF7A0-A137-49AD-AF97-E75B53D52B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0000D0-2590-4D92-8EE7-1FAB3235A693}" type="pres">
      <dgm:prSet presAssocID="{B0B180D2-D5E5-4785-B425-BE18E03D30C5}" presName="sibTrans" presStyleLbl="sibTrans2D1" presStyleIdx="1" presStyleCnt="3"/>
      <dgm:spPr/>
      <dgm:t>
        <a:bodyPr/>
        <a:lstStyle/>
        <a:p>
          <a:endParaRPr lang="pt-BR"/>
        </a:p>
      </dgm:t>
    </dgm:pt>
    <dgm:pt modelId="{05859787-1FC2-4A09-8318-404C1ADA64F0}" type="pres">
      <dgm:prSet presAssocID="{B0B180D2-D5E5-4785-B425-BE18E03D30C5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33AF7E0E-C689-49B3-81F5-7316963713AC}" type="pres">
      <dgm:prSet presAssocID="{8483C427-1AB3-4D78-BDFD-E940DEC1636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F57F57-66C5-4D61-81BA-7A5120F6B01A}" type="pres">
      <dgm:prSet presAssocID="{BF27A38F-74C2-414B-A2C2-74F55D98A829}" presName="sibTrans" presStyleLbl="sibTrans2D1" presStyleIdx="2" presStyleCnt="3"/>
      <dgm:spPr/>
      <dgm:t>
        <a:bodyPr/>
        <a:lstStyle/>
        <a:p>
          <a:endParaRPr lang="pt-BR"/>
        </a:p>
      </dgm:t>
    </dgm:pt>
    <dgm:pt modelId="{A9724814-07CD-4E6F-A0F4-04AB4E6B5F0D}" type="pres">
      <dgm:prSet presAssocID="{BF27A38F-74C2-414B-A2C2-74F55D98A829}" presName="connectorText" presStyleLbl="sibTrans2D1" presStyleIdx="2" presStyleCnt="3"/>
      <dgm:spPr/>
      <dgm:t>
        <a:bodyPr/>
        <a:lstStyle/>
        <a:p>
          <a:endParaRPr lang="pt-BR"/>
        </a:p>
      </dgm:t>
    </dgm:pt>
    <dgm:pt modelId="{AAD4A0C2-0DBC-45F8-98F5-6A6961156CF9}" type="pres">
      <dgm:prSet presAssocID="{25D3D333-4B2E-4778-A373-2A1FCF5062A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75C21DB-52FB-4DD6-88B8-91A9F7E34B49}" type="presOf" srcId="{1BDFF7A0-A137-49AD-AF97-E75B53D52BAE}" destId="{405B9FD9-9799-4AD3-972E-E0DE3BBB8C3F}" srcOrd="0" destOrd="0" presId="urn:microsoft.com/office/officeart/2005/8/layout/process1"/>
    <dgm:cxn modelId="{AA067A23-ECB1-4D6E-834F-BD4834921C00}" srcId="{3EC38D4A-AA91-465B-9561-F5583F662F1D}" destId="{1BDFF7A0-A137-49AD-AF97-E75B53D52BAE}" srcOrd="1" destOrd="0" parTransId="{2D0813C9-96A9-4D95-8695-5A08B967D973}" sibTransId="{B0B180D2-D5E5-4785-B425-BE18E03D30C5}"/>
    <dgm:cxn modelId="{0B9CF501-0986-4DA1-8898-A8097D304621}" srcId="{3EC38D4A-AA91-465B-9561-F5583F662F1D}" destId="{8483C427-1AB3-4D78-BDFD-E940DEC16365}" srcOrd="2" destOrd="0" parTransId="{B579CD81-21FA-407D-BDF1-A18C995E827C}" sibTransId="{BF27A38F-74C2-414B-A2C2-74F55D98A829}"/>
    <dgm:cxn modelId="{5AAE8F3A-B3EB-4FD9-81F8-07553DCAB921}" type="presOf" srcId="{B0B180D2-D5E5-4785-B425-BE18E03D30C5}" destId="{05859787-1FC2-4A09-8318-404C1ADA64F0}" srcOrd="1" destOrd="0" presId="urn:microsoft.com/office/officeart/2005/8/layout/process1"/>
    <dgm:cxn modelId="{D2A488E3-8440-4693-924C-AC6438EC8756}" type="presOf" srcId="{BF27A38F-74C2-414B-A2C2-74F55D98A829}" destId="{A9724814-07CD-4E6F-A0F4-04AB4E6B5F0D}" srcOrd="1" destOrd="0" presId="urn:microsoft.com/office/officeart/2005/8/layout/process1"/>
    <dgm:cxn modelId="{041CF6D2-74FD-40E1-B2FF-6B4896A223FF}" type="presOf" srcId="{3EC38D4A-AA91-465B-9561-F5583F662F1D}" destId="{0BB8BBD9-13A1-4DD7-968E-E8AC3C183C0F}" srcOrd="0" destOrd="0" presId="urn:microsoft.com/office/officeart/2005/8/layout/process1"/>
    <dgm:cxn modelId="{5D39EE97-2E21-4CE1-87F3-9879C1E49032}" type="presOf" srcId="{BF27A38F-74C2-414B-A2C2-74F55D98A829}" destId="{5CF57F57-66C5-4D61-81BA-7A5120F6B01A}" srcOrd="0" destOrd="0" presId="urn:microsoft.com/office/officeart/2005/8/layout/process1"/>
    <dgm:cxn modelId="{17701715-36C3-4914-BA11-997E8BD6F844}" type="presOf" srcId="{B0B180D2-D5E5-4785-B425-BE18E03D30C5}" destId="{7F0000D0-2590-4D92-8EE7-1FAB3235A693}" srcOrd="0" destOrd="0" presId="urn:microsoft.com/office/officeart/2005/8/layout/process1"/>
    <dgm:cxn modelId="{CE273C89-8924-4B33-8FA1-444DD7FFA245}" type="presOf" srcId="{25D3D333-4B2E-4778-A373-2A1FCF5062AD}" destId="{AAD4A0C2-0DBC-45F8-98F5-6A6961156CF9}" srcOrd="0" destOrd="0" presId="urn:microsoft.com/office/officeart/2005/8/layout/process1"/>
    <dgm:cxn modelId="{FB5A9F6C-7F6D-4280-9C13-848A8A673A20}" type="presOf" srcId="{8483C427-1AB3-4D78-BDFD-E940DEC16365}" destId="{33AF7E0E-C689-49B3-81F5-7316963713AC}" srcOrd="0" destOrd="0" presId="urn:microsoft.com/office/officeart/2005/8/layout/process1"/>
    <dgm:cxn modelId="{F9EB5307-F085-4495-9EAA-08E0245FA85D}" type="presOf" srcId="{20FF1DC1-5EB7-44CD-AE9B-DB1E28CF2B9A}" destId="{F1C2D4A3-AA5F-480F-8C80-B92A28A6CCD8}" srcOrd="1" destOrd="0" presId="urn:microsoft.com/office/officeart/2005/8/layout/process1"/>
    <dgm:cxn modelId="{18391353-195A-4135-B6DA-339522568B3A}" srcId="{3EC38D4A-AA91-465B-9561-F5583F662F1D}" destId="{3EFE0ADE-8A31-41B2-B042-1386FEBFFB00}" srcOrd="0" destOrd="0" parTransId="{F944368A-E76E-41A5-82E2-59A8EFDEC793}" sibTransId="{20FF1DC1-5EB7-44CD-AE9B-DB1E28CF2B9A}"/>
    <dgm:cxn modelId="{BF6E8CA1-8085-4DB4-80B7-887CEB7C9768}" srcId="{3EC38D4A-AA91-465B-9561-F5583F662F1D}" destId="{25D3D333-4B2E-4778-A373-2A1FCF5062AD}" srcOrd="3" destOrd="0" parTransId="{597BEC58-E6B5-4B97-98EC-3E2B3A51D1B1}" sibTransId="{6265AFEC-A0B5-4BC8-940E-EE21870374C6}"/>
    <dgm:cxn modelId="{3AB227AC-DAA6-4215-A423-A83A3D08B6AB}" type="presOf" srcId="{20FF1DC1-5EB7-44CD-AE9B-DB1E28CF2B9A}" destId="{C5CD035A-E1C9-48E3-A245-7F83560EFF63}" srcOrd="0" destOrd="0" presId="urn:microsoft.com/office/officeart/2005/8/layout/process1"/>
    <dgm:cxn modelId="{CEDC5828-BF18-41E9-8D0C-C34E320674CD}" type="presOf" srcId="{3EFE0ADE-8A31-41B2-B042-1386FEBFFB00}" destId="{4AB03E87-0FE8-4A88-BFC5-B400A6F8E890}" srcOrd="0" destOrd="0" presId="urn:microsoft.com/office/officeart/2005/8/layout/process1"/>
    <dgm:cxn modelId="{5513365F-8B5A-41BB-8D7B-BAD4DA992D0D}" type="presParOf" srcId="{0BB8BBD9-13A1-4DD7-968E-E8AC3C183C0F}" destId="{4AB03E87-0FE8-4A88-BFC5-B400A6F8E890}" srcOrd="0" destOrd="0" presId="urn:microsoft.com/office/officeart/2005/8/layout/process1"/>
    <dgm:cxn modelId="{EF696678-C530-48B3-B0EE-2897E4E83E43}" type="presParOf" srcId="{0BB8BBD9-13A1-4DD7-968E-E8AC3C183C0F}" destId="{C5CD035A-E1C9-48E3-A245-7F83560EFF63}" srcOrd="1" destOrd="0" presId="urn:microsoft.com/office/officeart/2005/8/layout/process1"/>
    <dgm:cxn modelId="{24CFDCAF-07B3-409E-9CD4-696993F25AB4}" type="presParOf" srcId="{C5CD035A-E1C9-48E3-A245-7F83560EFF63}" destId="{F1C2D4A3-AA5F-480F-8C80-B92A28A6CCD8}" srcOrd="0" destOrd="0" presId="urn:microsoft.com/office/officeart/2005/8/layout/process1"/>
    <dgm:cxn modelId="{E3C736DD-6C72-4647-87A6-C74209B6B7DF}" type="presParOf" srcId="{0BB8BBD9-13A1-4DD7-968E-E8AC3C183C0F}" destId="{405B9FD9-9799-4AD3-972E-E0DE3BBB8C3F}" srcOrd="2" destOrd="0" presId="urn:microsoft.com/office/officeart/2005/8/layout/process1"/>
    <dgm:cxn modelId="{70A5850B-D6CE-487A-A6EC-2EBF00982894}" type="presParOf" srcId="{0BB8BBD9-13A1-4DD7-968E-E8AC3C183C0F}" destId="{7F0000D0-2590-4D92-8EE7-1FAB3235A693}" srcOrd="3" destOrd="0" presId="urn:microsoft.com/office/officeart/2005/8/layout/process1"/>
    <dgm:cxn modelId="{D3F93B14-3BD8-4FD0-A2CD-36DDAAB88C41}" type="presParOf" srcId="{7F0000D0-2590-4D92-8EE7-1FAB3235A693}" destId="{05859787-1FC2-4A09-8318-404C1ADA64F0}" srcOrd="0" destOrd="0" presId="urn:microsoft.com/office/officeart/2005/8/layout/process1"/>
    <dgm:cxn modelId="{E540959F-3D96-477D-B5A2-602D93B4D1EC}" type="presParOf" srcId="{0BB8BBD9-13A1-4DD7-968E-E8AC3C183C0F}" destId="{33AF7E0E-C689-49B3-81F5-7316963713AC}" srcOrd="4" destOrd="0" presId="urn:microsoft.com/office/officeart/2005/8/layout/process1"/>
    <dgm:cxn modelId="{CD72E77A-0F0A-4CF5-85BA-7EE0E0257417}" type="presParOf" srcId="{0BB8BBD9-13A1-4DD7-968E-E8AC3C183C0F}" destId="{5CF57F57-66C5-4D61-81BA-7A5120F6B01A}" srcOrd="5" destOrd="0" presId="urn:microsoft.com/office/officeart/2005/8/layout/process1"/>
    <dgm:cxn modelId="{2B98CB2D-0ED0-47C1-8ACD-7E425A9ACBD3}" type="presParOf" srcId="{5CF57F57-66C5-4D61-81BA-7A5120F6B01A}" destId="{A9724814-07CD-4E6F-A0F4-04AB4E6B5F0D}" srcOrd="0" destOrd="0" presId="urn:microsoft.com/office/officeart/2005/8/layout/process1"/>
    <dgm:cxn modelId="{B22EED16-040C-47AD-8C83-D2B1E2CD1722}" type="presParOf" srcId="{0BB8BBD9-13A1-4DD7-968E-E8AC3C183C0F}" destId="{AAD4A0C2-0DBC-45F8-98F5-6A6961156C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C38D4A-AA91-465B-9561-F5583F662F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FE0ADE-8A31-41B2-B042-1386FEBFFB00}">
      <dgm:prSet phldrT="[Texto]"/>
      <dgm:spPr/>
      <dgm:t>
        <a:bodyPr/>
        <a:lstStyle/>
        <a:p>
          <a:r>
            <a:rPr lang="en-US" dirty="0" err="1" smtClean="0"/>
            <a:t>Publicação</a:t>
          </a:r>
          <a:endParaRPr lang="pt-BR" dirty="0"/>
        </a:p>
      </dgm:t>
    </dgm:pt>
    <dgm:pt modelId="{F944368A-E76E-41A5-82E2-59A8EFDEC793}" type="parTrans" cxnId="{18391353-195A-4135-B6DA-339522568B3A}">
      <dgm:prSet/>
      <dgm:spPr/>
      <dgm:t>
        <a:bodyPr/>
        <a:lstStyle/>
        <a:p>
          <a:endParaRPr lang="pt-BR"/>
        </a:p>
      </dgm:t>
    </dgm:pt>
    <dgm:pt modelId="{20FF1DC1-5EB7-44CD-AE9B-DB1E28CF2B9A}" type="sibTrans" cxnId="{18391353-195A-4135-B6DA-339522568B3A}">
      <dgm:prSet/>
      <dgm:spPr/>
      <dgm:t>
        <a:bodyPr/>
        <a:lstStyle/>
        <a:p>
          <a:endParaRPr lang="pt-BR"/>
        </a:p>
      </dgm:t>
    </dgm:pt>
    <dgm:pt modelId="{1BDFF7A0-A137-49AD-AF97-E75B53D52BAE}">
      <dgm:prSet phldrT="[Texto]"/>
      <dgm:spPr/>
      <dgm:t>
        <a:bodyPr/>
        <a:lstStyle/>
        <a:p>
          <a:r>
            <a:rPr lang="en-US" dirty="0" err="1" smtClean="0"/>
            <a:t>Armazenamento</a:t>
          </a:r>
          <a:r>
            <a:rPr lang="en-US" dirty="0" smtClean="0"/>
            <a:t> internet (</a:t>
          </a:r>
          <a:r>
            <a:rPr lang="en-US" dirty="0" err="1" smtClean="0"/>
            <a:t>interno</a:t>
          </a:r>
          <a:r>
            <a:rPr lang="en-US" dirty="0" smtClean="0"/>
            <a:t> e DOI)</a:t>
          </a:r>
          <a:endParaRPr lang="pt-BR" dirty="0"/>
        </a:p>
      </dgm:t>
    </dgm:pt>
    <dgm:pt modelId="{2D0813C9-96A9-4D95-8695-5A08B967D973}" type="parTrans" cxnId="{AA067A23-ECB1-4D6E-834F-BD4834921C00}">
      <dgm:prSet/>
      <dgm:spPr/>
      <dgm:t>
        <a:bodyPr/>
        <a:lstStyle/>
        <a:p>
          <a:endParaRPr lang="pt-BR"/>
        </a:p>
      </dgm:t>
    </dgm:pt>
    <dgm:pt modelId="{B0B180D2-D5E5-4785-B425-BE18E03D30C5}" type="sibTrans" cxnId="{AA067A23-ECB1-4D6E-834F-BD4834921C00}">
      <dgm:prSet/>
      <dgm:spPr/>
      <dgm:t>
        <a:bodyPr/>
        <a:lstStyle/>
        <a:p>
          <a:endParaRPr lang="pt-BR"/>
        </a:p>
      </dgm:t>
    </dgm:pt>
    <dgm:pt modelId="{8483C427-1AB3-4D78-BDFD-E940DEC16365}">
      <dgm:prSet phldrT="[Texto]"/>
      <dgm:spPr/>
      <dgm:t>
        <a:bodyPr/>
        <a:lstStyle/>
        <a:p>
          <a:r>
            <a:rPr lang="en-US" dirty="0" err="1" smtClean="0"/>
            <a:t>Uso</a:t>
          </a:r>
          <a:r>
            <a:rPr lang="en-US" dirty="0" smtClean="0"/>
            <a:t> da </a:t>
          </a:r>
          <a:r>
            <a:rPr lang="en-US" dirty="0" err="1" smtClean="0"/>
            <a:t>informação</a:t>
          </a:r>
          <a:endParaRPr lang="pt-BR" dirty="0"/>
        </a:p>
      </dgm:t>
    </dgm:pt>
    <dgm:pt modelId="{B579CD81-21FA-407D-BDF1-A18C995E827C}" type="parTrans" cxnId="{0B9CF501-0986-4DA1-8898-A8097D304621}">
      <dgm:prSet/>
      <dgm:spPr/>
      <dgm:t>
        <a:bodyPr/>
        <a:lstStyle/>
        <a:p>
          <a:endParaRPr lang="pt-BR"/>
        </a:p>
      </dgm:t>
    </dgm:pt>
    <dgm:pt modelId="{BF27A38F-74C2-414B-A2C2-74F55D98A829}" type="sibTrans" cxnId="{0B9CF501-0986-4DA1-8898-A8097D304621}">
      <dgm:prSet/>
      <dgm:spPr/>
      <dgm:t>
        <a:bodyPr/>
        <a:lstStyle/>
        <a:p>
          <a:endParaRPr lang="pt-BR"/>
        </a:p>
      </dgm:t>
    </dgm:pt>
    <dgm:pt modelId="{0BB8BBD9-13A1-4DD7-968E-E8AC3C183C0F}" type="pres">
      <dgm:prSet presAssocID="{3EC38D4A-AA91-465B-9561-F5583F662F1D}" presName="Name0" presStyleCnt="0">
        <dgm:presLayoutVars>
          <dgm:dir/>
          <dgm:resizeHandles val="exact"/>
        </dgm:presLayoutVars>
      </dgm:prSet>
      <dgm:spPr/>
    </dgm:pt>
    <dgm:pt modelId="{4AB03E87-0FE8-4A88-BFC5-B400A6F8E890}" type="pres">
      <dgm:prSet presAssocID="{3EFE0ADE-8A31-41B2-B042-1386FEBFFB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CD035A-E1C9-48E3-A245-7F83560EFF63}" type="pres">
      <dgm:prSet presAssocID="{20FF1DC1-5EB7-44CD-AE9B-DB1E28CF2B9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F1C2D4A3-AA5F-480F-8C80-B92A28A6CCD8}" type="pres">
      <dgm:prSet presAssocID="{20FF1DC1-5EB7-44CD-AE9B-DB1E28CF2B9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405B9FD9-9799-4AD3-972E-E0DE3BBB8C3F}" type="pres">
      <dgm:prSet presAssocID="{1BDFF7A0-A137-49AD-AF97-E75B53D52B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0000D0-2590-4D92-8EE7-1FAB3235A693}" type="pres">
      <dgm:prSet presAssocID="{B0B180D2-D5E5-4785-B425-BE18E03D30C5}" presName="sibTrans" presStyleLbl="sibTrans2D1" presStyleIdx="1" presStyleCnt="2"/>
      <dgm:spPr/>
      <dgm:t>
        <a:bodyPr/>
        <a:lstStyle/>
        <a:p>
          <a:endParaRPr lang="pt-BR"/>
        </a:p>
      </dgm:t>
    </dgm:pt>
    <dgm:pt modelId="{05859787-1FC2-4A09-8318-404C1ADA64F0}" type="pres">
      <dgm:prSet presAssocID="{B0B180D2-D5E5-4785-B425-BE18E03D30C5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33AF7E0E-C689-49B3-81F5-7316963713AC}" type="pres">
      <dgm:prSet presAssocID="{8483C427-1AB3-4D78-BDFD-E940DEC163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7EDCE8F-6620-45E0-9DF3-4E74BD957D7A}" type="presOf" srcId="{20FF1DC1-5EB7-44CD-AE9B-DB1E28CF2B9A}" destId="{C5CD035A-E1C9-48E3-A245-7F83560EFF63}" srcOrd="0" destOrd="0" presId="urn:microsoft.com/office/officeart/2005/8/layout/process1"/>
    <dgm:cxn modelId="{C9582313-9765-4E0B-950C-F23F6980CE7C}" type="presOf" srcId="{8483C427-1AB3-4D78-BDFD-E940DEC16365}" destId="{33AF7E0E-C689-49B3-81F5-7316963713AC}" srcOrd="0" destOrd="0" presId="urn:microsoft.com/office/officeart/2005/8/layout/process1"/>
    <dgm:cxn modelId="{63BE41F0-E78A-493F-924C-64776591930A}" type="presOf" srcId="{1BDFF7A0-A137-49AD-AF97-E75B53D52BAE}" destId="{405B9FD9-9799-4AD3-972E-E0DE3BBB8C3F}" srcOrd="0" destOrd="0" presId="urn:microsoft.com/office/officeart/2005/8/layout/process1"/>
    <dgm:cxn modelId="{6462E9AD-1846-4C2F-B13A-B80B0AB1F4CE}" type="presOf" srcId="{20FF1DC1-5EB7-44CD-AE9B-DB1E28CF2B9A}" destId="{F1C2D4A3-AA5F-480F-8C80-B92A28A6CCD8}" srcOrd="1" destOrd="0" presId="urn:microsoft.com/office/officeart/2005/8/layout/process1"/>
    <dgm:cxn modelId="{4AC5CAD2-B3CA-457B-BEE6-43C7A35703BE}" type="presOf" srcId="{B0B180D2-D5E5-4785-B425-BE18E03D30C5}" destId="{7F0000D0-2590-4D92-8EE7-1FAB3235A693}" srcOrd="0" destOrd="0" presId="urn:microsoft.com/office/officeart/2005/8/layout/process1"/>
    <dgm:cxn modelId="{18391353-195A-4135-B6DA-339522568B3A}" srcId="{3EC38D4A-AA91-465B-9561-F5583F662F1D}" destId="{3EFE0ADE-8A31-41B2-B042-1386FEBFFB00}" srcOrd="0" destOrd="0" parTransId="{F944368A-E76E-41A5-82E2-59A8EFDEC793}" sibTransId="{20FF1DC1-5EB7-44CD-AE9B-DB1E28CF2B9A}"/>
    <dgm:cxn modelId="{76725C67-5832-4A9C-91ED-FCEF06D17B48}" type="presOf" srcId="{3EC38D4A-AA91-465B-9561-F5583F662F1D}" destId="{0BB8BBD9-13A1-4DD7-968E-E8AC3C183C0F}" srcOrd="0" destOrd="0" presId="urn:microsoft.com/office/officeart/2005/8/layout/process1"/>
    <dgm:cxn modelId="{5465BD5C-0006-4C4F-9C69-ACE24F5BDB25}" type="presOf" srcId="{3EFE0ADE-8A31-41B2-B042-1386FEBFFB00}" destId="{4AB03E87-0FE8-4A88-BFC5-B400A6F8E890}" srcOrd="0" destOrd="0" presId="urn:microsoft.com/office/officeart/2005/8/layout/process1"/>
    <dgm:cxn modelId="{AA067A23-ECB1-4D6E-834F-BD4834921C00}" srcId="{3EC38D4A-AA91-465B-9561-F5583F662F1D}" destId="{1BDFF7A0-A137-49AD-AF97-E75B53D52BAE}" srcOrd="1" destOrd="0" parTransId="{2D0813C9-96A9-4D95-8695-5A08B967D973}" sibTransId="{B0B180D2-D5E5-4785-B425-BE18E03D30C5}"/>
    <dgm:cxn modelId="{0B9CF501-0986-4DA1-8898-A8097D304621}" srcId="{3EC38D4A-AA91-465B-9561-F5583F662F1D}" destId="{8483C427-1AB3-4D78-BDFD-E940DEC16365}" srcOrd="2" destOrd="0" parTransId="{B579CD81-21FA-407D-BDF1-A18C995E827C}" sibTransId="{BF27A38F-74C2-414B-A2C2-74F55D98A829}"/>
    <dgm:cxn modelId="{E2A38E01-5A46-4AEB-B2A1-EA25A528CBDB}" type="presOf" srcId="{B0B180D2-D5E5-4785-B425-BE18E03D30C5}" destId="{05859787-1FC2-4A09-8318-404C1ADA64F0}" srcOrd="1" destOrd="0" presId="urn:microsoft.com/office/officeart/2005/8/layout/process1"/>
    <dgm:cxn modelId="{3755FCFF-70DE-4844-AC5C-EFEF912E3DC1}" type="presParOf" srcId="{0BB8BBD9-13A1-4DD7-968E-E8AC3C183C0F}" destId="{4AB03E87-0FE8-4A88-BFC5-B400A6F8E890}" srcOrd="0" destOrd="0" presId="urn:microsoft.com/office/officeart/2005/8/layout/process1"/>
    <dgm:cxn modelId="{9FE939E1-F619-4644-9C46-BB672D4CD910}" type="presParOf" srcId="{0BB8BBD9-13A1-4DD7-968E-E8AC3C183C0F}" destId="{C5CD035A-E1C9-48E3-A245-7F83560EFF63}" srcOrd="1" destOrd="0" presId="urn:microsoft.com/office/officeart/2005/8/layout/process1"/>
    <dgm:cxn modelId="{9EF8DF82-590C-4F9A-B1BB-19F729437CD2}" type="presParOf" srcId="{C5CD035A-E1C9-48E3-A245-7F83560EFF63}" destId="{F1C2D4A3-AA5F-480F-8C80-B92A28A6CCD8}" srcOrd="0" destOrd="0" presId="urn:microsoft.com/office/officeart/2005/8/layout/process1"/>
    <dgm:cxn modelId="{A1C36D65-B9E3-4CD1-A39F-E97C60E88982}" type="presParOf" srcId="{0BB8BBD9-13A1-4DD7-968E-E8AC3C183C0F}" destId="{405B9FD9-9799-4AD3-972E-E0DE3BBB8C3F}" srcOrd="2" destOrd="0" presId="urn:microsoft.com/office/officeart/2005/8/layout/process1"/>
    <dgm:cxn modelId="{3A0BEA4C-2F22-4DC3-8FDF-7071B6A1D6B0}" type="presParOf" srcId="{0BB8BBD9-13A1-4DD7-968E-E8AC3C183C0F}" destId="{7F0000D0-2590-4D92-8EE7-1FAB3235A693}" srcOrd="3" destOrd="0" presId="urn:microsoft.com/office/officeart/2005/8/layout/process1"/>
    <dgm:cxn modelId="{2DBA7F29-538B-4402-8D85-CBC1A41328B2}" type="presParOf" srcId="{7F0000D0-2590-4D92-8EE7-1FAB3235A693}" destId="{05859787-1FC2-4A09-8318-404C1ADA64F0}" srcOrd="0" destOrd="0" presId="urn:microsoft.com/office/officeart/2005/8/layout/process1"/>
    <dgm:cxn modelId="{714E8F1E-46C1-4060-A60F-BE11DCCAB309}" type="presParOf" srcId="{0BB8BBD9-13A1-4DD7-968E-E8AC3C183C0F}" destId="{33AF7E0E-C689-49B3-81F5-7316963713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0A252-0A53-49EF-A55D-087E82973562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 2011</a:t>
          </a:r>
          <a:endParaRPr lang="pt-BR" sz="4000" kern="1200" dirty="0"/>
        </a:p>
      </dsp:txBody>
      <dsp:txXfrm>
        <a:off x="2149888" y="26512"/>
        <a:ext cx="1576322" cy="852168"/>
      </dsp:txXfrm>
    </dsp:sp>
    <dsp:sp modelId="{737A44EE-77E1-480F-8CC3-9B6D798BA5AB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2012</a:t>
          </a:r>
          <a:endParaRPr lang="pt-BR" sz="4000" kern="1200" dirty="0"/>
        </a:p>
      </dsp:txBody>
      <dsp:txXfrm>
        <a:off x="4503389" y="26512"/>
        <a:ext cx="1576322" cy="852168"/>
      </dsp:txXfrm>
    </dsp:sp>
    <dsp:sp modelId="{91369EDA-3B9E-4F11-96B8-59DBE809F61A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063C8-EA8E-4078-87B2-CD6988856E17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3B1E8-B7CB-4493-A0B8-C3F7F21177FF}">
      <dsp:nvSpPr>
        <dsp:cNvPr id="0" name=""/>
        <dsp:cNvSpPr/>
      </dsp:nvSpPr>
      <dsp:spPr>
        <a:xfrm rot="240000">
          <a:off x="4523944" y="2843773"/>
          <a:ext cx="1625731" cy="757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err="1" smtClean="0"/>
            <a:t>PUCPRess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err="1" smtClean="0"/>
            <a:t>Champagnat</a:t>
          </a:r>
          <a:r>
            <a:rPr lang="en-US" sz="1400" kern="1200" dirty="0" smtClean="0"/>
            <a:t> e </a:t>
          </a:r>
          <a:r>
            <a:rPr lang="en-US" sz="1400" kern="1200" dirty="0" err="1" smtClean="0"/>
            <a:t>PUCSul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560918" y="2880747"/>
        <a:ext cx="1551783" cy="683476"/>
      </dsp:txXfrm>
    </dsp:sp>
    <dsp:sp modelId="{90F1291B-8C32-48D7-A76F-D0F8957CC82B}">
      <dsp:nvSpPr>
        <dsp:cNvPr id="0" name=""/>
        <dsp:cNvSpPr/>
      </dsp:nvSpPr>
      <dsp:spPr>
        <a:xfrm rot="240000">
          <a:off x="4582781" y="2029099"/>
          <a:ext cx="1625731" cy="757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Instituto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Marista</a:t>
          </a:r>
          <a:endParaRPr lang="pt-BR" sz="1800" kern="1200" dirty="0"/>
        </a:p>
      </dsp:txBody>
      <dsp:txXfrm>
        <a:off x="4619755" y="2066073"/>
        <a:ext cx="1551783" cy="683476"/>
      </dsp:txXfrm>
    </dsp:sp>
    <dsp:sp modelId="{BBC4757F-2331-4700-81F9-FB475FFAE414}">
      <dsp:nvSpPr>
        <dsp:cNvPr id="0" name=""/>
        <dsp:cNvSpPr/>
      </dsp:nvSpPr>
      <dsp:spPr>
        <a:xfrm rot="240000">
          <a:off x="4641619" y="1232530"/>
          <a:ext cx="1625731" cy="757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Grupo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Marista</a:t>
          </a:r>
          <a:endParaRPr lang="pt-BR" sz="2000" kern="1200" dirty="0"/>
        </a:p>
      </dsp:txBody>
      <dsp:txXfrm>
        <a:off x="4678593" y="1269504"/>
        <a:ext cx="1551783" cy="683476"/>
      </dsp:txXfrm>
    </dsp:sp>
    <dsp:sp modelId="{5B3C1CDD-1F80-4A2E-8575-035F4E6CE859}">
      <dsp:nvSpPr>
        <dsp:cNvPr id="0" name=""/>
        <dsp:cNvSpPr/>
      </dsp:nvSpPr>
      <dsp:spPr>
        <a:xfrm rot="240000">
          <a:off x="2193073" y="2680838"/>
          <a:ext cx="1625731" cy="757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Champagnat</a:t>
          </a:r>
          <a:endParaRPr lang="pt-BR" sz="1800" kern="1200" dirty="0"/>
        </a:p>
      </dsp:txBody>
      <dsp:txXfrm>
        <a:off x="2230047" y="2717812"/>
        <a:ext cx="1551783" cy="683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02BDF-8067-4FB0-8885-7CE72CE5DBE8}">
      <dsp:nvSpPr>
        <dsp:cNvPr id="0" name=""/>
        <dsp:cNvSpPr/>
      </dsp:nvSpPr>
      <dsp:spPr>
        <a:xfrm>
          <a:off x="940" y="193221"/>
          <a:ext cx="2200849" cy="1100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PUCPR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Pró-Reitoria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Pesquisa</a:t>
          </a:r>
          <a:endParaRPr lang="pt-BR" sz="2200" kern="1200" dirty="0"/>
        </a:p>
      </dsp:txBody>
      <dsp:txXfrm>
        <a:off x="33170" y="225451"/>
        <a:ext cx="2136389" cy="1035964"/>
      </dsp:txXfrm>
    </dsp:sp>
    <dsp:sp modelId="{DAB2B6BA-B3EF-499A-9669-959B0932DF43}">
      <dsp:nvSpPr>
        <dsp:cNvPr id="0" name=""/>
        <dsp:cNvSpPr/>
      </dsp:nvSpPr>
      <dsp:spPr>
        <a:xfrm>
          <a:off x="221025" y="1293646"/>
          <a:ext cx="220084" cy="825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318"/>
              </a:lnTo>
              <a:lnTo>
                <a:pt x="220084" y="8253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4961D-C0AE-473A-B160-8E10518D291D}">
      <dsp:nvSpPr>
        <dsp:cNvPr id="0" name=""/>
        <dsp:cNvSpPr/>
      </dsp:nvSpPr>
      <dsp:spPr>
        <a:xfrm>
          <a:off x="441110" y="1568753"/>
          <a:ext cx="1760679" cy="1100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Apoio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institucional</a:t>
          </a:r>
          <a:endParaRPr lang="pt-BR" sz="2100" kern="1200" dirty="0"/>
        </a:p>
      </dsp:txBody>
      <dsp:txXfrm>
        <a:off x="473340" y="1600983"/>
        <a:ext cx="1696219" cy="1035964"/>
      </dsp:txXfrm>
    </dsp:sp>
    <dsp:sp modelId="{C39DBDF8-AF04-43C5-8AA5-ECB756175597}">
      <dsp:nvSpPr>
        <dsp:cNvPr id="0" name=""/>
        <dsp:cNvSpPr/>
      </dsp:nvSpPr>
      <dsp:spPr>
        <a:xfrm>
          <a:off x="2752003" y="193221"/>
          <a:ext cx="2200849" cy="1100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Editora</a:t>
          </a:r>
          <a:endParaRPr lang="pt-BR" sz="2200" kern="1200" dirty="0"/>
        </a:p>
      </dsp:txBody>
      <dsp:txXfrm>
        <a:off x="2784233" y="225451"/>
        <a:ext cx="2136389" cy="1035964"/>
      </dsp:txXfrm>
    </dsp:sp>
    <dsp:sp modelId="{85704CD1-59ED-4338-A5F3-86E51CE083D4}">
      <dsp:nvSpPr>
        <dsp:cNvPr id="0" name=""/>
        <dsp:cNvSpPr/>
      </dsp:nvSpPr>
      <dsp:spPr>
        <a:xfrm>
          <a:off x="2972088" y="1293646"/>
          <a:ext cx="220084" cy="825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318"/>
              </a:lnTo>
              <a:lnTo>
                <a:pt x="220084" y="8253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ED961-DEB4-4653-9C2C-8C4C6BDF240B}">
      <dsp:nvSpPr>
        <dsp:cNvPr id="0" name=""/>
        <dsp:cNvSpPr/>
      </dsp:nvSpPr>
      <dsp:spPr>
        <a:xfrm>
          <a:off x="3192173" y="1568753"/>
          <a:ext cx="1760679" cy="1100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Atendimento</a:t>
          </a:r>
          <a:r>
            <a:rPr lang="en-US" sz="2100" kern="1200" dirty="0" smtClean="0"/>
            <a:t> editorial</a:t>
          </a:r>
          <a:endParaRPr lang="pt-BR" sz="2100" kern="1200" dirty="0"/>
        </a:p>
      </dsp:txBody>
      <dsp:txXfrm>
        <a:off x="3224403" y="1600983"/>
        <a:ext cx="1696219" cy="1035964"/>
      </dsp:txXfrm>
    </dsp:sp>
    <dsp:sp modelId="{AAD94253-37AB-462D-A06E-C753022C7D77}">
      <dsp:nvSpPr>
        <dsp:cNvPr id="0" name=""/>
        <dsp:cNvSpPr/>
      </dsp:nvSpPr>
      <dsp:spPr>
        <a:xfrm>
          <a:off x="5503065" y="193221"/>
          <a:ext cx="2200849" cy="1100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Editor(</a:t>
          </a:r>
          <a:r>
            <a:rPr lang="en-US" sz="2200" kern="1200" dirty="0" err="1" smtClean="0"/>
            <a:t>es</a:t>
          </a:r>
          <a:r>
            <a:rPr lang="en-US" sz="2200" kern="1200" dirty="0" smtClean="0"/>
            <a:t>)</a:t>
          </a:r>
          <a:endParaRPr lang="pt-BR" sz="2200" kern="1200" dirty="0"/>
        </a:p>
      </dsp:txBody>
      <dsp:txXfrm>
        <a:off x="5535295" y="225451"/>
        <a:ext cx="2136389" cy="1035964"/>
      </dsp:txXfrm>
    </dsp:sp>
    <dsp:sp modelId="{D4DDA1BB-270A-4FD5-9BD1-BFE793D3A5BE}">
      <dsp:nvSpPr>
        <dsp:cNvPr id="0" name=""/>
        <dsp:cNvSpPr/>
      </dsp:nvSpPr>
      <dsp:spPr>
        <a:xfrm>
          <a:off x="5723150" y="1293646"/>
          <a:ext cx="220084" cy="825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318"/>
              </a:lnTo>
              <a:lnTo>
                <a:pt x="220084" y="8253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DC26-7E41-426D-B192-A37CB58FDF1A}">
      <dsp:nvSpPr>
        <dsp:cNvPr id="0" name=""/>
        <dsp:cNvSpPr/>
      </dsp:nvSpPr>
      <dsp:spPr>
        <a:xfrm>
          <a:off x="5943235" y="1568753"/>
          <a:ext cx="1760679" cy="1100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Responsável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pelo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periódico</a:t>
          </a:r>
          <a:endParaRPr lang="pt-BR" sz="2100" kern="1200" dirty="0"/>
        </a:p>
      </dsp:txBody>
      <dsp:txXfrm>
        <a:off x="5975465" y="1600983"/>
        <a:ext cx="1696219" cy="1035964"/>
      </dsp:txXfrm>
    </dsp:sp>
    <dsp:sp modelId="{34936D47-7443-4706-99A3-A0CEA0A5BEB9}">
      <dsp:nvSpPr>
        <dsp:cNvPr id="0" name=""/>
        <dsp:cNvSpPr/>
      </dsp:nvSpPr>
      <dsp:spPr>
        <a:xfrm>
          <a:off x="5723150" y="1293646"/>
          <a:ext cx="220084" cy="2200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849"/>
              </a:lnTo>
              <a:lnTo>
                <a:pt x="220084" y="22008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57BF5-A517-414F-A317-D52D91F8EC6B}">
      <dsp:nvSpPr>
        <dsp:cNvPr id="0" name=""/>
        <dsp:cNvSpPr/>
      </dsp:nvSpPr>
      <dsp:spPr>
        <a:xfrm>
          <a:off x="5943235" y="2944284"/>
          <a:ext cx="1760679" cy="1100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Autonomia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gestão</a:t>
          </a:r>
          <a:r>
            <a:rPr lang="en-US" sz="2100" kern="1200" dirty="0" smtClean="0"/>
            <a:t> e </a:t>
          </a:r>
          <a:r>
            <a:rPr lang="en-US" sz="2100" kern="1200" dirty="0" err="1" smtClean="0"/>
            <a:t>publicação</a:t>
          </a:r>
          <a:r>
            <a:rPr lang="en-US" sz="2100" kern="1200" dirty="0" smtClean="0"/>
            <a:t> </a:t>
          </a:r>
          <a:endParaRPr lang="pt-BR" sz="2100" kern="1200" dirty="0"/>
        </a:p>
      </dsp:txBody>
      <dsp:txXfrm>
        <a:off x="5975465" y="2976514"/>
        <a:ext cx="1696219" cy="1035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3E87-0FE8-4A88-BFC5-B400A6F8E890}">
      <dsp:nvSpPr>
        <dsp:cNvPr id="0" name=""/>
        <dsp:cNvSpPr/>
      </dsp:nvSpPr>
      <dsp:spPr>
        <a:xfrm>
          <a:off x="3433" y="575159"/>
          <a:ext cx="1501056" cy="115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Autor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composição</a:t>
          </a:r>
          <a:endParaRPr lang="pt-BR" sz="1800" kern="1200" dirty="0"/>
        </a:p>
      </dsp:txBody>
      <dsp:txXfrm>
        <a:off x="37231" y="608957"/>
        <a:ext cx="1433460" cy="1086341"/>
      </dsp:txXfrm>
    </dsp:sp>
    <dsp:sp modelId="{C5CD035A-E1C9-48E3-A245-7F83560EFF63}">
      <dsp:nvSpPr>
        <dsp:cNvPr id="0" name=""/>
        <dsp:cNvSpPr/>
      </dsp:nvSpPr>
      <dsp:spPr>
        <a:xfrm>
          <a:off x="1654595" y="965996"/>
          <a:ext cx="318223" cy="37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1654595" y="1040448"/>
        <a:ext cx="222756" cy="223358"/>
      </dsp:txXfrm>
    </dsp:sp>
    <dsp:sp modelId="{405B9FD9-9799-4AD3-972E-E0DE3BBB8C3F}">
      <dsp:nvSpPr>
        <dsp:cNvPr id="0" name=""/>
        <dsp:cNvSpPr/>
      </dsp:nvSpPr>
      <dsp:spPr>
        <a:xfrm>
          <a:off x="2104912" y="575159"/>
          <a:ext cx="1501056" cy="115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pt-BR" sz="1800" kern="1200" dirty="0"/>
        </a:p>
      </dsp:txBody>
      <dsp:txXfrm>
        <a:off x="2138710" y="608957"/>
        <a:ext cx="1433460" cy="1086341"/>
      </dsp:txXfrm>
    </dsp:sp>
    <dsp:sp modelId="{7F0000D0-2590-4D92-8EE7-1FAB3235A693}">
      <dsp:nvSpPr>
        <dsp:cNvPr id="0" name=""/>
        <dsp:cNvSpPr/>
      </dsp:nvSpPr>
      <dsp:spPr>
        <a:xfrm>
          <a:off x="3756074" y="965996"/>
          <a:ext cx="318223" cy="37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3756074" y="1040448"/>
        <a:ext cx="222756" cy="223358"/>
      </dsp:txXfrm>
    </dsp:sp>
    <dsp:sp modelId="{33AF7E0E-C689-49B3-81F5-7316963713AC}">
      <dsp:nvSpPr>
        <dsp:cNvPr id="0" name=""/>
        <dsp:cNvSpPr/>
      </dsp:nvSpPr>
      <dsp:spPr>
        <a:xfrm>
          <a:off x="4206391" y="575159"/>
          <a:ext cx="1501056" cy="115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Avaliação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por</a:t>
          </a:r>
          <a:r>
            <a:rPr lang="en-US" sz="1800" kern="1200" dirty="0" smtClean="0"/>
            <a:t> pares</a:t>
          </a:r>
          <a:endParaRPr lang="pt-BR" sz="1800" kern="1200" dirty="0"/>
        </a:p>
      </dsp:txBody>
      <dsp:txXfrm>
        <a:off x="4240189" y="608957"/>
        <a:ext cx="1433460" cy="1086341"/>
      </dsp:txXfrm>
    </dsp:sp>
    <dsp:sp modelId="{5CF57F57-66C5-4D61-81BA-7A5120F6B01A}">
      <dsp:nvSpPr>
        <dsp:cNvPr id="0" name=""/>
        <dsp:cNvSpPr/>
      </dsp:nvSpPr>
      <dsp:spPr>
        <a:xfrm>
          <a:off x="5857553" y="965996"/>
          <a:ext cx="318223" cy="37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5857553" y="1040448"/>
        <a:ext cx="222756" cy="223358"/>
      </dsp:txXfrm>
    </dsp:sp>
    <dsp:sp modelId="{AAD4A0C2-0DBC-45F8-98F5-6A6961156CF9}">
      <dsp:nvSpPr>
        <dsp:cNvPr id="0" name=""/>
        <dsp:cNvSpPr/>
      </dsp:nvSpPr>
      <dsp:spPr>
        <a:xfrm>
          <a:off x="6307870" y="575159"/>
          <a:ext cx="1501056" cy="115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Equipe</a:t>
          </a:r>
          <a:r>
            <a:rPr lang="en-US" sz="1800" kern="1200" dirty="0" smtClean="0"/>
            <a:t> de </a:t>
          </a:r>
          <a:r>
            <a:rPr lang="en-US" sz="1800" kern="1200" dirty="0" err="1" smtClean="0"/>
            <a:t>apoio</a:t>
          </a:r>
          <a:r>
            <a:rPr lang="en-US" sz="1800" kern="1200" dirty="0" smtClean="0"/>
            <a:t> editorial (</a:t>
          </a:r>
          <a:r>
            <a:rPr lang="en-US" sz="1800" kern="1200" dirty="0" err="1" smtClean="0"/>
            <a:t>facultativo</a:t>
          </a:r>
          <a:r>
            <a:rPr lang="en-US" sz="1800" kern="1200" dirty="0" smtClean="0"/>
            <a:t>)</a:t>
          </a:r>
          <a:endParaRPr lang="pt-BR" sz="1800" kern="1200" dirty="0"/>
        </a:p>
      </dsp:txBody>
      <dsp:txXfrm>
        <a:off x="6341668" y="608957"/>
        <a:ext cx="1433460" cy="108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3E87-0FE8-4A88-BFC5-B400A6F8E890}">
      <dsp:nvSpPr>
        <dsp:cNvPr id="0" name=""/>
        <dsp:cNvSpPr/>
      </dsp:nvSpPr>
      <dsp:spPr>
        <a:xfrm>
          <a:off x="6866" y="536446"/>
          <a:ext cx="2052270" cy="1231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Publicação</a:t>
          </a:r>
          <a:endParaRPr lang="pt-BR" sz="1900" kern="1200" dirty="0"/>
        </a:p>
      </dsp:txBody>
      <dsp:txXfrm>
        <a:off x="42931" y="572511"/>
        <a:ext cx="1980140" cy="1159232"/>
      </dsp:txXfrm>
    </dsp:sp>
    <dsp:sp modelId="{C5CD035A-E1C9-48E3-A245-7F83560EFF63}">
      <dsp:nvSpPr>
        <dsp:cNvPr id="0" name=""/>
        <dsp:cNvSpPr/>
      </dsp:nvSpPr>
      <dsp:spPr>
        <a:xfrm>
          <a:off x="2264363" y="897646"/>
          <a:ext cx="435081" cy="508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>
        <a:off x="2264363" y="999439"/>
        <a:ext cx="304557" cy="305377"/>
      </dsp:txXfrm>
    </dsp:sp>
    <dsp:sp modelId="{405B9FD9-9799-4AD3-972E-E0DE3BBB8C3F}">
      <dsp:nvSpPr>
        <dsp:cNvPr id="0" name=""/>
        <dsp:cNvSpPr/>
      </dsp:nvSpPr>
      <dsp:spPr>
        <a:xfrm>
          <a:off x="2880044" y="536446"/>
          <a:ext cx="2052270" cy="1231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Armazenamento</a:t>
          </a:r>
          <a:r>
            <a:rPr lang="en-US" sz="1900" kern="1200" dirty="0" smtClean="0"/>
            <a:t> internet (</a:t>
          </a:r>
          <a:r>
            <a:rPr lang="en-US" sz="1900" kern="1200" dirty="0" err="1" smtClean="0"/>
            <a:t>interno</a:t>
          </a:r>
          <a:r>
            <a:rPr lang="en-US" sz="1900" kern="1200" dirty="0" smtClean="0"/>
            <a:t> e DOI)</a:t>
          </a:r>
          <a:endParaRPr lang="pt-BR" sz="1900" kern="1200" dirty="0"/>
        </a:p>
      </dsp:txBody>
      <dsp:txXfrm>
        <a:off x="2916109" y="572511"/>
        <a:ext cx="1980140" cy="1159232"/>
      </dsp:txXfrm>
    </dsp:sp>
    <dsp:sp modelId="{7F0000D0-2590-4D92-8EE7-1FAB3235A693}">
      <dsp:nvSpPr>
        <dsp:cNvPr id="0" name=""/>
        <dsp:cNvSpPr/>
      </dsp:nvSpPr>
      <dsp:spPr>
        <a:xfrm>
          <a:off x="5137542" y="897646"/>
          <a:ext cx="435081" cy="508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>
        <a:off x="5137542" y="999439"/>
        <a:ext cx="304557" cy="305377"/>
      </dsp:txXfrm>
    </dsp:sp>
    <dsp:sp modelId="{33AF7E0E-C689-49B3-81F5-7316963713AC}">
      <dsp:nvSpPr>
        <dsp:cNvPr id="0" name=""/>
        <dsp:cNvSpPr/>
      </dsp:nvSpPr>
      <dsp:spPr>
        <a:xfrm>
          <a:off x="5753223" y="536446"/>
          <a:ext cx="2052270" cy="1231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Uso</a:t>
          </a:r>
          <a:r>
            <a:rPr lang="en-US" sz="1900" kern="1200" dirty="0" smtClean="0"/>
            <a:t> da </a:t>
          </a:r>
          <a:r>
            <a:rPr lang="en-US" sz="1900" kern="1200" dirty="0" err="1" smtClean="0"/>
            <a:t>informação</a:t>
          </a:r>
          <a:endParaRPr lang="pt-BR" sz="1900" kern="1200" dirty="0"/>
        </a:p>
      </dsp:txBody>
      <dsp:txXfrm>
        <a:off x="5789288" y="572511"/>
        <a:ext cx="1980140" cy="115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999F4-2E78-4A72-B5B2-D4A377CE24D6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3537-1A4C-4729-B089-AEED13E751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357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D973BE-DB28-439B-A8AA-A55120F508AD}" type="datetimeFigureOut">
              <a:rPr lang="pt-BR"/>
              <a:pPr>
                <a:defRPr/>
              </a:pPr>
              <a:t>20/03/2014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47F3CB-C23C-4904-A49C-69ED6CB0CB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46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0" descr="Untitled-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11" descr="logo copy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7588" y="636588"/>
            <a:ext cx="1970087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28453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57788"/>
            <a:ext cx="6400800" cy="481012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6" name="Imagem 10" descr="Untitled-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04664"/>
            <a:ext cx="169658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546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55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419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419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2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2419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28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916363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tabela</a:t>
            </a:r>
          </a:p>
        </p:txBody>
      </p:sp>
    </p:spTree>
    <p:extLst>
      <p:ext uri="{BB962C8B-B14F-4D97-AF65-F5344CB8AC3E}">
        <p14:creationId xmlns:p14="http://schemas.microsoft.com/office/powerpoint/2010/main" val="549372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1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74339-8E8D-431B-8471-7F8B0B360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4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1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976936-555C-43B0-8DAE-E502615CF0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62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4" name="Imagem 10" descr="Untitled-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04664"/>
            <a:ext cx="1696589" cy="2448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"/>
            <a:ext cx="9144000" cy="548679"/>
          </a:xfrm>
          <a:prstGeom prst="rect">
            <a:avLst/>
          </a:prstGeom>
          <a:gradFill rotWithShape="1">
            <a:gsLst>
              <a:gs pos="0">
                <a:srgbClr val="800000">
                  <a:alpha val="79999"/>
                </a:srgbClr>
              </a:gs>
              <a:gs pos="100000">
                <a:srgbClr val="3B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 sz="28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858" y="-27384"/>
            <a:ext cx="8510630" cy="504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20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0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154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6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809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background copy.jpg"/>
          <p:cNvPicPr>
            <a:picLocks noChangeAspect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7840" y="132026"/>
            <a:ext cx="8510630" cy="60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15068"/>
            <a:ext cx="8229600" cy="450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5879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2">
              <a:lumMod val="90000"/>
              <a:lumOff val="10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2">
              <a:lumMod val="90000"/>
              <a:lumOff val="10000"/>
            </a:schemeClr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>
              <a:lumMod val="90000"/>
              <a:lumOff val="10000"/>
            </a:schemeClr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>
              <a:lumMod val="90000"/>
              <a:lumOff val="10000"/>
            </a:schemeClr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>
              <a:lumMod val="90000"/>
              <a:lumOff val="10000"/>
            </a:schemeClr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d:\Users\diego.teider\Desktop\Puc NOVA LOGO copy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02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ecbrasil.org.br/index.as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39752" y="1772816"/>
            <a:ext cx="6192688" cy="4313524"/>
          </a:xfrm>
        </p:spPr>
        <p:txBody>
          <a:bodyPr/>
          <a:lstStyle/>
          <a:p>
            <a:pPr marL="0" indent="0" defTabSz="812719" eaLnBrk="0" hangingPunct="0">
              <a:buNone/>
              <a:defRPr/>
            </a:pPr>
            <a:endParaRPr lang="pt-BR" sz="24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0" indent="0" defTabSz="812719" eaLnBrk="0" hangingPunct="0">
              <a:buNone/>
              <a:defRPr/>
            </a:pPr>
            <a:endParaRPr lang="pt-BR" sz="2000" dirty="0" smtClean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defTabSz="812719" eaLnBrk="0" hangingPunct="0">
              <a:defRPr/>
            </a:pPr>
            <a:endParaRPr lang="pt-BR" sz="2000" dirty="0" smtClean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7544" y="2420888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2"/>
                </a:solidFill>
              </a:rPr>
              <a:t>Revistas Científicas - PUCPR</a:t>
            </a:r>
            <a:endParaRPr lang="pt-BR" sz="4000" b="1" dirty="0">
              <a:solidFill>
                <a:schemeClr val="bg2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755576" y="465313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cap="none" spc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pt-BR" sz="3500" b="0" dirty="0" smtClean="0"/>
              <a:t>Março</a:t>
            </a:r>
          </a:p>
          <a:p>
            <a:r>
              <a:rPr lang="pt-BR" sz="3500" b="0" dirty="0" smtClean="0"/>
              <a:t>2014</a:t>
            </a:r>
          </a:p>
          <a:p>
            <a:r>
              <a:rPr lang="pt-BR" sz="2800" b="0" dirty="0">
                <a:latin typeface="+mn-lt"/>
              </a:rPr>
              <a:t>					</a:t>
            </a:r>
            <a:endParaRPr lang="pt-BR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55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Autonomia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06084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 </a:t>
            </a:r>
            <a:r>
              <a:rPr lang="en-US" dirty="0" err="1" smtClean="0">
                <a:solidFill>
                  <a:schemeClr val="bg2"/>
                </a:solidFill>
              </a:rPr>
              <a:t>engajamento</a:t>
            </a:r>
            <a:r>
              <a:rPr lang="en-US" dirty="0" smtClean="0">
                <a:solidFill>
                  <a:schemeClr val="bg2"/>
                </a:solidFill>
              </a:rPr>
              <a:t> do </a:t>
            </a:r>
            <a:r>
              <a:rPr lang="en-US" dirty="0" err="1" smtClean="0">
                <a:solidFill>
                  <a:schemeClr val="bg2"/>
                </a:solidFill>
              </a:rPr>
              <a:t>corpo</a:t>
            </a:r>
            <a:r>
              <a:rPr lang="en-US" dirty="0" smtClean="0">
                <a:solidFill>
                  <a:schemeClr val="bg2"/>
                </a:solidFill>
              </a:rPr>
              <a:t> editorial do </a:t>
            </a:r>
            <a:r>
              <a:rPr lang="en-US" dirty="0" err="1" smtClean="0">
                <a:solidFill>
                  <a:schemeClr val="bg2"/>
                </a:solidFill>
              </a:rPr>
              <a:t>curso</a:t>
            </a:r>
            <a:r>
              <a:rPr lang="en-US" dirty="0" smtClean="0">
                <a:solidFill>
                  <a:schemeClr val="bg2"/>
                </a:solidFill>
              </a:rPr>
              <a:t> e/</a:t>
            </a:r>
            <a:r>
              <a:rPr lang="en-US" dirty="0" err="1" smtClean="0">
                <a:solidFill>
                  <a:schemeClr val="bg2"/>
                </a:solidFill>
              </a:rPr>
              <a:t>ou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colegiado</a:t>
            </a:r>
            <a:r>
              <a:rPr lang="en-US" dirty="0" smtClean="0">
                <a:solidFill>
                  <a:schemeClr val="bg2"/>
                </a:solidFill>
              </a:rPr>
              <a:t> com </a:t>
            </a:r>
            <a:r>
              <a:rPr lang="en-US" dirty="0" err="1" smtClean="0">
                <a:solidFill>
                  <a:schemeClr val="bg2"/>
                </a:solidFill>
              </a:rPr>
              <a:t>parcerias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discentes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porporcionarão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Formação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contínua</a:t>
            </a:r>
            <a:r>
              <a:rPr lang="en-US" dirty="0" smtClean="0">
                <a:solidFill>
                  <a:schemeClr val="bg2"/>
                </a:solidFill>
              </a:rPr>
              <a:t> da </a:t>
            </a:r>
            <a:r>
              <a:rPr lang="en-US" dirty="0" err="1" smtClean="0">
                <a:solidFill>
                  <a:schemeClr val="bg2"/>
                </a:solidFill>
              </a:rPr>
              <a:t>equipe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Qualidade</a:t>
            </a:r>
            <a:r>
              <a:rPr lang="en-US" dirty="0" smtClean="0">
                <a:solidFill>
                  <a:schemeClr val="bg2"/>
                </a:solidFill>
              </a:rPr>
              <a:t> editorial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Capacitação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gestão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periódicos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Editor </a:t>
            </a:r>
            <a:r>
              <a:rPr lang="en-US" dirty="0" err="1" smtClean="0">
                <a:solidFill>
                  <a:schemeClr val="bg2"/>
                </a:solidFill>
              </a:rPr>
              <a:t>científico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t="11941" r="31714" b="60091"/>
          <a:stretch/>
        </p:blipFill>
        <p:spPr bwMode="auto">
          <a:xfrm>
            <a:off x="943516" y="1916832"/>
            <a:ext cx="7562931" cy="313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43516" y="5445224"/>
            <a:ext cx="756293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/>
                </a:solidFill>
              </a:rPr>
              <a:t>Minicurso 7 - O papel do Editor Científico - Lewis Joel </a:t>
            </a:r>
            <a:r>
              <a:rPr lang="pt-BR" sz="1400" dirty="0" smtClean="0">
                <a:solidFill>
                  <a:schemeClr val="bg2"/>
                </a:solidFill>
              </a:rPr>
              <a:t>Greene. </a:t>
            </a:r>
            <a:r>
              <a:rPr lang="pt-BR" sz="1400" dirty="0">
                <a:solidFill>
                  <a:schemeClr val="bg2"/>
                </a:solidFill>
              </a:rPr>
              <a:t>Disponível em: </a:t>
            </a:r>
            <a:r>
              <a:rPr lang="pt-BR" sz="1400" dirty="0" smtClean="0">
                <a:solidFill>
                  <a:schemeClr val="bg2"/>
                </a:solidFill>
              </a:rPr>
              <a:t>&lt;</a:t>
            </a:r>
            <a:r>
              <a:rPr lang="pt-BR" sz="1400" dirty="0" smtClean="0">
                <a:solidFill>
                  <a:schemeClr val="bg2"/>
                </a:solidFill>
                <a:hlinkClick r:id="rId3"/>
              </a:rPr>
              <a:t>http</a:t>
            </a:r>
            <a:r>
              <a:rPr lang="pt-BR" sz="1400" dirty="0">
                <a:solidFill>
                  <a:schemeClr val="bg2"/>
                </a:solidFill>
                <a:hlinkClick r:id="rId3"/>
              </a:rPr>
              <a:t>://</a:t>
            </a:r>
            <a:r>
              <a:rPr lang="pt-BR" sz="1400" dirty="0" smtClean="0">
                <a:solidFill>
                  <a:schemeClr val="bg2"/>
                </a:solidFill>
                <a:hlinkClick r:id="rId3"/>
              </a:rPr>
              <a:t>www.abecbrasil.org.br/index.asp</a:t>
            </a:r>
            <a:r>
              <a:rPr lang="pt-BR" sz="1400" dirty="0" smtClean="0">
                <a:solidFill>
                  <a:schemeClr val="bg2"/>
                </a:solidFill>
              </a:rPr>
              <a:t>&gt;. Acesso em: 18 mar. 2014.</a:t>
            </a:r>
            <a:endParaRPr lang="pt-B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793" y="26064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Vantagens</a:t>
            </a:r>
            <a:r>
              <a:rPr lang="en-US" dirty="0" smtClean="0">
                <a:solidFill>
                  <a:schemeClr val="bg2"/>
                </a:solidFill>
              </a:rPr>
              <a:t> da </a:t>
            </a:r>
            <a:r>
              <a:rPr lang="en-US" dirty="0" err="1" smtClean="0">
                <a:solidFill>
                  <a:schemeClr val="bg2"/>
                </a:solidFill>
              </a:rPr>
              <a:t>publicação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online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Eliminar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custos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tipográficos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Custos</a:t>
            </a:r>
            <a:r>
              <a:rPr lang="en-US" dirty="0" smtClean="0">
                <a:solidFill>
                  <a:schemeClr val="bg2"/>
                </a:solidFill>
              </a:rPr>
              <a:t> com a </a:t>
            </a:r>
            <a:r>
              <a:rPr lang="en-US" dirty="0" err="1" smtClean="0">
                <a:solidFill>
                  <a:schemeClr val="bg2"/>
                </a:solidFill>
              </a:rPr>
              <a:t>distribuição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Economia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espaço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nas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bibliotecas</a:t>
            </a:r>
            <a:r>
              <a:rPr lang="en-US" dirty="0" smtClean="0">
                <a:solidFill>
                  <a:schemeClr val="bg2"/>
                </a:solidFill>
              </a:rPr>
              <a:t> e de </a:t>
            </a:r>
            <a:r>
              <a:rPr lang="en-US" dirty="0" err="1" smtClean="0">
                <a:solidFill>
                  <a:schemeClr val="bg2"/>
                </a:solidFill>
              </a:rPr>
              <a:t>arquivamento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Acessibilidade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Interação</a:t>
            </a:r>
            <a:r>
              <a:rPr lang="en-US" dirty="0" smtClean="0">
                <a:solidFill>
                  <a:schemeClr val="bg2"/>
                </a:solidFill>
              </a:rPr>
              <a:t> entre </a:t>
            </a:r>
            <a:r>
              <a:rPr lang="en-US" dirty="0" err="1" smtClean="0">
                <a:solidFill>
                  <a:schemeClr val="bg2"/>
                </a:solidFill>
              </a:rPr>
              <a:t>autores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 err="1" smtClean="0">
                <a:solidFill>
                  <a:schemeClr val="bg2"/>
                </a:solidFill>
              </a:rPr>
              <a:t>leitores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Acesso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aberto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err="1" smtClean="0">
                <a:solidFill>
                  <a:schemeClr val="bg2"/>
                </a:solidFill>
              </a:rPr>
              <a:t>ler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baixar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copiar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imprimir</a:t>
            </a:r>
            <a:r>
              <a:rPr lang="en-US" dirty="0">
                <a:solidFill>
                  <a:schemeClr val="bg2"/>
                </a:solidFill>
              </a:rPr>
              <a:t>)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071" y="260648"/>
            <a:ext cx="8229600" cy="1426170"/>
          </a:xfrm>
        </p:spPr>
        <p:txBody>
          <a:bodyPr/>
          <a:lstStyle/>
          <a:p>
            <a:r>
              <a:rPr lang="en-US" sz="4000" dirty="0" err="1">
                <a:solidFill>
                  <a:schemeClr val="bg2"/>
                </a:solidFill>
              </a:rPr>
              <a:t>F</a:t>
            </a:r>
            <a:r>
              <a:rPr lang="en-US" sz="4000" dirty="0" err="1" smtClean="0">
                <a:solidFill>
                  <a:schemeClr val="bg2"/>
                </a:solidFill>
              </a:rPr>
              <a:t>luxos</a:t>
            </a:r>
            <a:r>
              <a:rPr lang="en-US" sz="4000" dirty="0" smtClean="0">
                <a:solidFill>
                  <a:schemeClr val="bg2"/>
                </a:solidFill>
              </a:rPr>
              <a:t> para </a:t>
            </a:r>
            <a:r>
              <a:rPr lang="en-US" sz="4000" dirty="0" err="1" smtClean="0">
                <a:solidFill>
                  <a:schemeClr val="bg2"/>
                </a:solidFill>
              </a:rPr>
              <a:t>publicação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br>
              <a:rPr lang="en-US" sz="4000" dirty="0" smtClean="0">
                <a:solidFill>
                  <a:schemeClr val="bg2"/>
                </a:solidFill>
              </a:rPr>
            </a:br>
            <a:r>
              <a:rPr lang="en-US" sz="4000" dirty="0" smtClean="0">
                <a:solidFill>
                  <a:schemeClr val="bg2"/>
                </a:solidFill>
              </a:rPr>
              <a:t>online</a:t>
            </a:r>
            <a:endParaRPr lang="pt-BR" sz="4000" dirty="0">
              <a:solidFill>
                <a:schemeClr val="bg2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808"/>
              </p:ext>
            </p:extLst>
          </p:nvPr>
        </p:nvGraphicFramePr>
        <p:xfrm>
          <a:off x="755576" y="1340768"/>
          <a:ext cx="781236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550045"/>
              </p:ext>
            </p:extLst>
          </p:nvPr>
        </p:nvGraphicFramePr>
        <p:xfrm>
          <a:off x="683568" y="4005064"/>
          <a:ext cx="781236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90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Profissionalização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Participação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eventos</a:t>
            </a:r>
            <a:r>
              <a:rPr lang="en-US" dirty="0" smtClean="0">
                <a:solidFill>
                  <a:schemeClr val="bg2"/>
                </a:solidFill>
              </a:rPr>
              <a:t> da </a:t>
            </a:r>
            <a:r>
              <a:rPr lang="en-US" dirty="0" err="1" smtClean="0">
                <a:solidFill>
                  <a:schemeClr val="bg2"/>
                </a:solidFill>
              </a:rPr>
              <a:t>área</a:t>
            </a:r>
            <a:r>
              <a:rPr lang="en-US" dirty="0" smtClean="0">
                <a:solidFill>
                  <a:schemeClr val="bg2"/>
                </a:solidFill>
              </a:rPr>
              <a:t> editorial e da </a:t>
            </a:r>
            <a:r>
              <a:rPr lang="en-US" dirty="0" err="1" smtClean="0">
                <a:solidFill>
                  <a:schemeClr val="bg2"/>
                </a:solidFill>
              </a:rPr>
              <a:t>área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atuação</a:t>
            </a:r>
            <a:r>
              <a:rPr lang="en-US" dirty="0" smtClean="0">
                <a:solidFill>
                  <a:schemeClr val="bg2"/>
                </a:solidFill>
              </a:rPr>
              <a:t> do </a:t>
            </a:r>
            <a:r>
              <a:rPr lang="en-US" dirty="0" err="1" smtClean="0">
                <a:solidFill>
                  <a:schemeClr val="bg2"/>
                </a:solidFill>
              </a:rPr>
              <a:t>periódico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Cursos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aperfeiçoamento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err="1" smtClean="0">
                <a:solidFill>
                  <a:schemeClr val="bg2"/>
                </a:solidFill>
              </a:rPr>
              <a:t>revisão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normalização</a:t>
            </a:r>
            <a:r>
              <a:rPr lang="en-US" dirty="0" smtClean="0">
                <a:solidFill>
                  <a:schemeClr val="bg2"/>
                </a:solidFill>
              </a:rPr>
              <a:t>, editorial [ABEC] e outros)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2"/>
                </a:solidFill>
              </a:rPr>
              <a:t>Em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contato</a:t>
            </a:r>
            <a:r>
              <a:rPr lang="en-US" dirty="0" smtClean="0">
                <a:solidFill>
                  <a:schemeClr val="bg2"/>
                </a:solidFill>
              </a:rPr>
              <a:t> com a </a:t>
            </a:r>
            <a:r>
              <a:rPr lang="en-US" dirty="0" err="1" smtClean="0">
                <a:solidFill>
                  <a:schemeClr val="bg2"/>
                </a:solidFill>
              </a:rPr>
              <a:t>área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Conhecer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todas</a:t>
            </a:r>
            <a:r>
              <a:rPr lang="en-US" dirty="0" smtClean="0">
                <a:solidFill>
                  <a:schemeClr val="bg2"/>
                </a:solidFill>
              </a:rPr>
              <a:t> as </a:t>
            </a:r>
            <a:r>
              <a:rPr lang="en-US" dirty="0" err="1" smtClean="0">
                <a:solidFill>
                  <a:schemeClr val="bg2"/>
                </a:solidFill>
              </a:rPr>
              <a:t>revistas</a:t>
            </a:r>
            <a:r>
              <a:rPr lang="en-US" dirty="0" smtClean="0">
                <a:solidFill>
                  <a:schemeClr val="bg2"/>
                </a:solidFill>
              </a:rPr>
              <a:t> da </a:t>
            </a:r>
            <a:r>
              <a:rPr lang="en-US" dirty="0" err="1" smtClean="0">
                <a:solidFill>
                  <a:schemeClr val="bg2"/>
                </a:solidFill>
              </a:rPr>
              <a:t>área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atuação</a:t>
            </a:r>
            <a:r>
              <a:rPr lang="en-US" dirty="0" smtClean="0">
                <a:solidFill>
                  <a:schemeClr val="bg2"/>
                </a:solidFill>
              </a:rPr>
              <a:t> do </a:t>
            </a:r>
            <a:r>
              <a:rPr lang="en-US" dirty="0" err="1" smtClean="0">
                <a:solidFill>
                  <a:schemeClr val="bg2"/>
                </a:solidFill>
              </a:rPr>
              <a:t>periódico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Contato</a:t>
            </a:r>
            <a:r>
              <a:rPr lang="en-US" dirty="0" smtClean="0">
                <a:solidFill>
                  <a:schemeClr val="bg2"/>
                </a:solidFill>
              </a:rPr>
              <a:t> com a </a:t>
            </a:r>
            <a:r>
              <a:rPr lang="en-US" dirty="0" err="1" smtClean="0">
                <a:solidFill>
                  <a:schemeClr val="bg2"/>
                </a:solidFill>
              </a:rPr>
              <a:t>equipe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que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efetua</a:t>
            </a:r>
            <a:r>
              <a:rPr lang="en-US" dirty="0" smtClean="0">
                <a:solidFill>
                  <a:schemeClr val="bg2"/>
                </a:solidFill>
              </a:rPr>
              <a:t> a </a:t>
            </a:r>
            <a:r>
              <a:rPr lang="en-US" dirty="0" err="1" smtClean="0">
                <a:solidFill>
                  <a:schemeClr val="bg2"/>
                </a:solidFill>
              </a:rPr>
              <a:t>avaliação</a:t>
            </a:r>
            <a:r>
              <a:rPr lang="en-US" dirty="0" smtClean="0">
                <a:solidFill>
                  <a:schemeClr val="bg2"/>
                </a:solidFill>
              </a:rPr>
              <a:t> das </a:t>
            </a:r>
            <a:r>
              <a:rPr lang="en-US" dirty="0" err="1" smtClean="0">
                <a:solidFill>
                  <a:schemeClr val="bg2"/>
                </a:solidFill>
              </a:rPr>
              <a:t>revistas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Verificar</a:t>
            </a:r>
            <a:r>
              <a:rPr lang="en-US" dirty="0" smtClean="0">
                <a:solidFill>
                  <a:schemeClr val="bg2"/>
                </a:solidFill>
              </a:rPr>
              <a:t> se o </a:t>
            </a:r>
            <a:r>
              <a:rPr lang="en-US" dirty="0" err="1" smtClean="0">
                <a:solidFill>
                  <a:schemeClr val="bg2"/>
                </a:solidFill>
              </a:rPr>
              <a:t>nicho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que</a:t>
            </a:r>
            <a:r>
              <a:rPr lang="en-US" dirty="0" smtClean="0">
                <a:solidFill>
                  <a:schemeClr val="bg2"/>
                </a:solidFill>
              </a:rPr>
              <a:t> se </a:t>
            </a:r>
            <a:r>
              <a:rPr lang="en-US" dirty="0" err="1" smtClean="0">
                <a:solidFill>
                  <a:schemeClr val="bg2"/>
                </a:solidFill>
              </a:rPr>
              <a:t>encontra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permite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crescimento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estratificação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Formular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estratégias</a:t>
            </a:r>
            <a:r>
              <a:rPr lang="en-US" dirty="0" smtClean="0">
                <a:solidFill>
                  <a:schemeClr val="bg2"/>
                </a:solidFill>
              </a:rPr>
              <a:t> para </a:t>
            </a:r>
            <a:r>
              <a:rPr lang="en-US" dirty="0" err="1" smtClean="0">
                <a:solidFill>
                  <a:schemeClr val="bg2"/>
                </a:solidFill>
              </a:rPr>
              <a:t>possibilitar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visibilidade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Recursos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Agências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fomento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Recursos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autores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Equipe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interna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err="1" smtClean="0">
                <a:solidFill>
                  <a:schemeClr val="bg2"/>
                </a:solidFill>
              </a:rPr>
              <a:t>docente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 err="1" smtClean="0">
                <a:solidFill>
                  <a:schemeClr val="bg2"/>
                </a:solidFill>
              </a:rPr>
              <a:t>discentes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Equipe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externa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err="1" smtClean="0">
                <a:solidFill>
                  <a:schemeClr val="bg2"/>
                </a:solidFill>
              </a:rPr>
              <a:t>avaliadores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Tendências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Cobrar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pela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submissão</a:t>
            </a:r>
            <a:r>
              <a:rPr lang="en-US" dirty="0" smtClean="0">
                <a:solidFill>
                  <a:schemeClr val="bg2"/>
                </a:solidFill>
              </a:rPr>
              <a:t> do </a:t>
            </a:r>
            <a:r>
              <a:rPr lang="en-US" dirty="0" err="1" smtClean="0">
                <a:solidFill>
                  <a:schemeClr val="bg2"/>
                </a:solidFill>
              </a:rPr>
              <a:t>artigo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err="1" smtClean="0">
                <a:solidFill>
                  <a:schemeClr val="bg2"/>
                </a:solidFill>
              </a:rPr>
              <a:t>fonte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SciELO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Criar</a:t>
            </a:r>
            <a:r>
              <a:rPr lang="en-US" dirty="0" smtClean="0">
                <a:solidFill>
                  <a:schemeClr val="bg2"/>
                </a:solidFill>
              </a:rPr>
              <a:t> um </a:t>
            </a:r>
            <a:r>
              <a:rPr lang="en-US" dirty="0" err="1" smtClean="0">
                <a:solidFill>
                  <a:schemeClr val="bg2"/>
                </a:solidFill>
              </a:rPr>
              <a:t>processo</a:t>
            </a:r>
            <a:r>
              <a:rPr lang="en-US" dirty="0" smtClean="0">
                <a:solidFill>
                  <a:schemeClr val="bg2"/>
                </a:solidFill>
              </a:rPr>
              <a:t> editorial </a:t>
            </a:r>
            <a:r>
              <a:rPr lang="en-US" dirty="0" err="1" smtClean="0">
                <a:solidFill>
                  <a:schemeClr val="bg2"/>
                </a:solidFill>
              </a:rPr>
              <a:t>único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publicação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err="1" smtClean="0">
                <a:solidFill>
                  <a:schemeClr val="bg2"/>
                </a:solidFill>
              </a:rPr>
              <a:t>SciELO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Notícias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Seis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periódicos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brasileiros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foram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descredenciados</a:t>
            </a:r>
            <a:r>
              <a:rPr lang="en-US" dirty="0" smtClean="0">
                <a:solidFill>
                  <a:schemeClr val="bg2"/>
                </a:solidFill>
              </a:rPr>
              <a:t> do JCR </a:t>
            </a:r>
            <a:r>
              <a:rPr lang="en-US" dirty="0" err="1" smtClean="0">
                <a:solidFill>
                  <a:schemeClr val="bg2"/>
                </a:solidFill>
              </a:rPr>
              <a:t>por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possível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fraude</a:t>
            </a:r>
            <a:r>
              <a:rPr lang="en-US" dirty="0" smtClean="0">
                <a:solidFill>
                  <a:schemeClr val="bg2"/>
                </a:solidFill>
              </a:rPr>
              <a:t> no </a:t>
            </a:r>
            <a:r>
              <a:rPr lang="en-US" dirty="0" err="1" smtClean="0">
                <a:solidFill>
                  <a:schemeClr val="bg2"/>
                </a:solidFill>
              </a:rPr>
              <a:t>sistema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fator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impacto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são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eles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Acta </a:t>
            </a:r>
            <a:r>
              <a:rPr lang="pt-BR" dirty="0" err="1">
                <a:solidFill>
                  <a:schemeClr val="bg2"/>
                </a:solidFill>
              </a:rPr>
              <a:t>Ortopedica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smtClean="0">
                <a:solidFill>
                  <a:schemeClr val="bg2"/>
                </a:solidFill>
              </a:rPr>
              <a:t>Brasileira</a:t>
            </a:r>
          </a:p>
          <a:p>
            <a:r>
              <a:rPr lang="pt-BR" dirty="0" err="1" smtClean="0">
                <a:solidFill>
                  <a:schemeClr val="bg2"/>
                </a:solidFill>
              </a:rPr>
              <a:t>Clinics</a:t>
            </a:r>
            <a:endParaRPr lang="pt-BR" dirty="0" smtClean="0">
              <a:solidFill>
                <a:schemeClr val="bg2"/>
              </a:solidFill>
            </a:endParaRPr>
          </a:p>
          <a:p>
            <a:r>
              <a:rPr lang="pt-BR" dirty="0">
                <a:solidFill>
                  <a:schemeClr val="bg2"/>
                </a:solidFill>
              </a:rPr>
              <a:t>Jornal Brasileiro de Pneumologia</a:t>
            </a:r>
            <a:endParaRPr lang="pt-BR" dirty="0" smtClean="0">
              <a:solidFill>
                <a:schemeClr val="bg2"/>
              </a:solidFill>
            </a:endParaRPr>
          </a:p>
          <a:p>
            <a:r>
              <a:rPr lang="pt-BR" dirty="0">
                <a:solidFill>
                  <a:schemeClr val="bg2"/>
                </a:solidFill>
              </a:rPr>
              <a:t>Planta </a:t>
            </a:r>
            <a:r>
              <a:rPr lang="pt-BR" dirty="0" smtClean="0">
                <a:solidFill>
                  <a:schemeClr val="bg2"/>
                </a:solidFill>
              </a:rPr>
              <a:t>Daninha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Revista </a:t>
            </a:r>
            <a:r>
              <a:rPr lang="pt-BR" dirty="0">
                <a:solidFill>
                  <a:schemeClr val="bg2"/>
                </a:solidFill>
              </a:rPr>
              <a:t>da </a:t>
            </a:r>
            <a:r>
              <a:rPr lang="pt-BR" dirty="0" err="1" smtClean="0">
                <a:solidFill>
                  <a:schemeClr val="bg2"/>
                </a:solidFill>
              </a:rPr>
              <a:t>Associacão</a:t>
            </a:r>
            <a:r>
              <a:rPr lang="pt-BR" dirty="0" smtClean="0">
                <a:solidFill>
                  <a:schemeClr val="bg2"/>
                </a:solidFill>
              </a:rPr>
              <a:t> </a:t>
            </a:r>
            <a:r>
              <a:rPr lang="pt-BR" dirty="0">
                <a:solidFill>
                  <a:schemeClr val="bg2"/>
                </a:solidFill>
              </a:rPr>
              <a:t>Medica </a:t>
            </a:r>
            <a:r>
              <a:rPr lang="pt-BR" dirty="0" smtClean="0">
                <a:solidFill>
                  <a:schemeClr val="bg2"/>
                </a:solidFill>
              </a:rPr>
              <a:t>Brasileira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Revista </a:t>
            </a:r>
            <a:r>
              <a:rPr lang="pt-BR" dirty="0">
                <a:solidFill>
                  <a:schemeClr val="bg2"/>
                </a:solidFill>
              </a:rPr>
              <a:t>Brasileira de </a:t>
            </a:r>
            <a:r>
              <a:rPr lang="pt-BR" dirty="0" smtClean="0">
                <a:solidFill>
                  <a:schemeClr val="bg2"/>
                </a:solidFill>
              </a:rPr>
              <a:t>Zootecnia</a:t>
            </a:r>
          </a:p>
          <a:p>
            <a:endParaRPr lang="pt-BR" sz="17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2"/>
                </a:solidFill>
              </a:rPr>
              <a:t>Fonte</a:t>
            </a:r>
            <a:r>
              <a:rPr lang="en-US" sz="1700" dirty="0" smtClean="0">
                <a:solidFill>
                  <a:schemeClr val="bg2"/>
                </a:solidFill>
              </a:rPr>
              <a:t>: http://admin-apps.webofknowledge.com/JCR/static_html/notices/notices.htm</a:t>
            </a:r>
            <a:endParaRPr lang="pt-BR" sz="1700" dirty="0" smtClean="0">
              <a:solidFill>
                <a:schemeClr val="bg2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2"/>
                </a:solidFill>
              </a:rPr>
              <a:t>Obrigada</a:t>
            </a:r>
            <a:r>
              <a:rPr lang="en-US" dirty="0" smtClean="0">
                <a:solidFill>
                  <a:schemeClr val="bg2"/>
                </a:solidFill>
              </a:rPr>
              <a:t>!</a:t>
            </a:r>
          </a:p>
          <a:p>
            <a:pPr marL="0" indent="0" algn="ctr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2"/>
                </a:solidFill>
              </a:rPr>
              <a:t>Contato</a:t>
            </a:r>
            <a:r>
              <a:rPr lang="en-US" dirty="0" smtClean="0">
                <a:solidFill>
                  <a:schemeClr val="bg2"/>
                </a:solidFill>
              </a:rPr>
              <a:t>: Carlos 3271-2432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</a:rPr>
              <a:t>suporteeditora@pucpr.br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2"/>
                </a:solidFill>
              </a:rPr>
              <a:t>       </a:t>
            </a:r>
            <a:r>
              <a:rPr lang="en-US" sz="4000" dirty="0" err="1" smtClean="0">
                <a:solidFill>
                  <a:schemeClr val="bg2"/>
                </a:solidFill>
              </a:rPr>
              <a:t>Histórico</a:t>
            </a:r>
            <a:endParaRPr lang="pt-BR" sz="4000" dirty="0">
              <a:solidFill>
                <a:schemeClr val="bg2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9650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2"/>
                </a:solidFill>
              </a:rPr>
              <a:t>         </a:t>
            </a:r>
            <a:r>
              <a:rPr lang="en-US" sz="4000" dirty="0" err="1" smtClean="0">
                <a:solidFill>
                  <a:schemeClr val="bg2"/>
                </a:solidFill>
              </a:rPr>
              <a:t>Reposicionamento</a:t>
            </a:r>
            <a:r>
              <a:rPr lang="en-US" sz="4000" dirty="0" smtClean="0">
                <a:solidFill>
                  <a:schemeClr val="bg2"/>
                </a:solidFill>
              </a:rPr>
              <a:t> da </a:t>
            </a:r>
            <a:r>
              <a:rPr lang="en-US" sz="4000" dirty="0" err="1" smtClean="0">
                <a:solidFill>
                  <a:schemeClr val="bg2"/>
                </a:solidFill>
              </a:rPr>
              <a:t>Editora</a:t>
            </a:r>
            <a:endParaRPr lang="pt-BR" sz="4000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Alinhado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planejamento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estratégico</a:t>
            </a:r>
            <a:r>
              <a:rPr lang="en-US" dirty="0" smtClean="0">
                <a:solidFill>
                  <a:schemeClr val="bg2"/>
                </a:solidFill>
              </a:rPr>
              <a:t> 2022;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Atender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setores</a:t>
            </a:r>
            <a:r>
              <a:rPr lang="en-US" dirty="0" smtClean="0">
                <a:solidFill>
                  <a:schemeClr val="bg2"/>
                </a:solidFill>
              </a:rPr>
              <a:t> do </a:t>
            </a:r>
            <a:r>
              <a:rPr lang="en-US" dirty="0" err="1" smtClean="0">
                <a:solidFill>
                  <a:schemeClr val="bg2"/>
                </a:solidFill>
              </a:rPr>
              <a:t>Grupo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Marista</a:t>
            </a:r>
            <a:r>
              <a:rPr lang="en-US" dirty="0" smtClean="0">
                <a:solidFill>
                  <a:schemeClr val="bg2"/>
                </a:solidFill>
              </a:rPr>
              <a:t>; 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Editar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projetos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parceria</a:t>
            </a:r>
            <a:r>
              <a:rPr lang="en-US" dirty="0" smtClean="0">
                <a:solidFill>
                  <a:schemeClr val="bg2"/>
                </a:solidFill>
              </a:rPr>
              <a:t> com </a:t>
            </a:r>
            <a:r>
              <a:rPr lang="en-US" dirty="0" err="1" smtClean="0">
                <a:solidFill>
                  <a:schemeClr val="bg2"/>
                </a:solidFill>
              </a:rPr>
              <a:t>Instituto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Marista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Criar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 err="1" smtClean="0">
                <a:solidFill>
                  <a:schemeClr val="bg2"/>
                </a:solidFill>
              </a:rPr>
              <a:t>gerenciar</a:t>
            </a:r>
            <a:r>
              <a:rPr lang="en-US" dirty="0" smtClean="0">
                <a:solidFill>
                  <a:schemeClr val="bg2"/>
                </a:solidFill>
              </a:rPr>
              <a:t> o </a:t>
            </a:r>
            <a:r>
              <a:rPr lang="en-US" dirty="0" err="1" smtClean="0">
                <a:solidFill>
                  <a:schemeClr val="bg2"/>
                </a:solidFill>
              </a:rPr>
              <a:t>selo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PUCPRess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2"/>
                </a:solidFill>
              </a:rPr>
              <a:t>         </a:t>
            </a:r>
            <a:r>
              <a:rPr lang="en-US" sz="4000" dirty="0" err="1" smtClean="0">
                <a:solidFill>
                  <a:schemeClr val="bg2"/>
                </a:solidFill>
              </a:rPr>
              <a:t>Reposicionamento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r>
              <a:rPr lang="en-US" sz="4000" dirty="0">
                <a:solidFill>
                  <a:schemeClr val="bg2"/>
                </a:solidFill>
              </a:rPr>
              <a:t>da </a:t>
            </a:r>
            <a:r>
              <a:rPr lang="en-US" sz="4000" dirty="0" err="1">
                <a:solidFill>
                  <a:schemeClr val="bg2"/>
                </a:solidFill>
              </a:rPr>
              <a:t>Editora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Assumir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alguns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trabalhos</a:t>
            </a:r>
            <a:r>
              <a:rPr lang="en-US" dirty="0">
                <a:solidFill>
                  <a:schemeClr val="bg2"/>
                </a:solidFill>
              </a:rPr>
              <a:t> da </a:t>
            </a:r>
            <a:r>
              <a:rPr lang="en-US" dirty="0" err="1">
                <a:solidFill>
                  <a:schemeClr val="bg2"/>
                </a:solidFill>
              </a:rPr>
              <a:t>gráfica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que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foi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desativada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r>
              <a:rPr lang="en-US" dirty="0" err="1">
                <a:solidFill>
                  <a:schemeClr val="bg2"/>
                </a:solidFill>
              </a:rPr>
              <a:t>Prestar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suporte</a:t>
            </a:r>
            <a:r>
              <a:rPr lang="en-US" dirty="0">
                <a:solidFill>
                  <a:schemeClr val="bg2"/>
                </a:solidFill>
              </a:rPr>
              <a:t> para as </a:t>
            </a:r>
            <a:r>
              <a:rPr lang="en-US" dirty="0" err="1">
                <a:solidFill>
                  <a:schemeClr val="bg2"/>
                </a:solidFill>
              </a:rPr>
              <a:t>revistas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que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terão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autonomia</a:t>
            </a:r>
            <a:r>
              <a:rPr lang="en-US" dirty="0">
                <a:solidFill>
                  <a:schemeClr val="bg2"/>
                </a:solidFill>
              </a:rPr>
              <a:t> para </a:t>
            </a:r>
            <a:r>
              <a:rPr lang="en-US" dirty="0" err="1">
                <a:solidFill>
                  <a:schemeClr val="bg2"/>
                </a:solidFill>
              </a:rPr>
              <a:t>publicação</a:t>
            </a:r>
            <a:r>
              <a:rPr lang="en-US" dirty="0">
                <a:solidFill>
                  <a:schemeClr val="bg2"/>
                </a:solidFill>
              </a:rPr>
              <a:t>; 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Atender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as </a:t>
            </a:r>
            <a:r>
              <a:rPr lang="en-US" dirty="0" err="1">
                <a:solidFill>
                  <a:schemeClr val="bg2"/>
                </a:solidFill>
              </a:rPr>
              <a:t>revistas</a:t>
            </a:r>
            <a:r>
              <a:rPr lang="en-US" dirty="0">
                <a:solidFill>
                  <a:schemeClr val="bg2"/>
                </a:solidFill>
              </a:rPr>
              <a:t> com </a:t>
            </a:r>
            <a:r>
              <a:rPr lang="en-US" dirty="0" err="1">
                <a:solidFill>
                  <a:schemeClr val="bg2"/>
                </a:solidFill>
              </a:rPr>
              <a:t>estratos</a:t>
            </a:r>
            <a:r>
              <a:rPr lang="en-US" dirty="0">
                <a:solidFill>
                  <a:schemeClr val="bg2"/>
                </a:solidFill>
              </a:rPr>
              <a:t> A e </a:t>
            </a:r>
            <a:r>
              <a:rPr lang="en-US" dirty="0" smtClean="0">
                <a:solidFill>
                  <a:schemeClr val="bg2"/>
                </a:solidFill>
              </a:rPr>
              <a:t>B1.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9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Competências</a:t>
            </a:r>
            <a:endParaRPr lang="pt-BR" dirty="0">
              <a:solidFill>
                <a:schemeClr val="bg2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765005"/>
              </p:ext>
            </p:extLst>
          </p:nvPr>
        </p:nvGraphicFramePr>
        <p:xfrm>
          <a:off x="755576" y="2060848"/>
          <a:ext cx="7704856" cy="423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9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Revistas</a:t>
            </a:r>
            <a:r>
              <a:rPr lang="en-US" dirty="0" smtClean="0">
                <a:solidFill>
                  <a:schemeClr val="bg2"/>
                </a:solidFill>
              </a:rPr>
              <a:t> PUCPR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9838" y="1556792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Sistema de </a:t>
            </a:r>
            <a:r>
              <a:rPr lang="en-US" dirty="0" err="1" smtClean="0">
                <a:solidFill>
                  <a:schemeClr val="bg2"/>
                </a:solidFill>
              </a:rPr>
              <a:t>gerenciamento</a:t>
            </a:r>
            <a:r>
              <a:rPr lang="en-US" dirty="0" smtClean="0">
                <a:solidFill>
                  <a:schemeClr val="bg2"/>
                </a:solidFill>
              </a:rPr>
              <a:t> RE2ol (</a:t>
            </a:r>
            <a:r>
              <a:rPr lang="en-US" dirty="0" err="1" smtClean="0">
                <a:solidFill>
                  <a:schemeClr val="bg2"/>
                </a:solidFill>
              </a:rPr>
              <a:t>submissão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editoração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publicação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 err="1" smtClean="0">
                <a:solidFill>
                  <a:schemeClr val="bg2"/>
                </a:solidFill>
              </a:rPr>
              <a:t>relatórios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bibliométricos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Manuais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orientação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Suporte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atendimento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efetuado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pela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Editora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Champagnat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Autonomia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628800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Fomentar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ciência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Publicar</a:t>
            </a:r>
            <a:r>
              <a:rPr lang="en-US" dirty="0" smtClean="0">
                <a:solidFill>
                  <a:schemeClr val="bg2"/>
                </a:solidFill>
              </a:rPr>
              <a:t> o </a:t>
            </a:r>
            <a:r>
              <a:rPr lang="en-US" dirty="0" err="1" smtClean="0">
                <a:solidFill>
                  <a:schemeClr val="bg2"/>
                </a:solidFill>
              </a:rPr>
              <a:t>artigo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assim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que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aprovado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 err="1" smtClean="0">
                <a:solidFill>
                  <a:schemeClr val="bg2"/>
                </a:solidFill>
              </a:rPr>
              <a:t>editorado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em</a:t>
            </a:r>
            <a:r>
              <a:rPr lang="en-US" dirty="0" smtClean="0">
                <a:solidFill>
                  <a:schemeClr val="bg2"/>
                </a:solidFill>
              </a:rPr>
              <a:t> “</a:t>
            </a:r>
            <a:r>
              <a:rPr lang="en-US" dirty="0" err="1" smtClean="0">
                <a:solidFill>
                  <a:schemeClr val="bg2"/>
                </a:solidFill>
              </a:rPr>
              <a:t>fluxo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contínuo</a:t>
            </a:r>
            <a:r>
              <a:rPr lang="en-US" dirty="0" smtClean="0">
                <a:solidFill>
                  <a:schemeClr val="bg2"/>
                </a:solidFill>
              </a:rPr>
              <a:t>”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/>
                </a:solidFill>
              </a:rPr>
              <a:t>Article citations follow this format: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Silva, J. </a:t>
            </a:r>
            <a:r>
              <a:rPr lang="en-US" sz="2400" i="1" dirty="0" smtClean="0">
                <a:solidFill>
                  <a:schemeClr val="accent2"/>
                </a:solidFill>
              </a:rPr>
              <a:t>A </a:t>
            </a:r>
            <a:r>
              <a:rPr lang="en-US" sz="2400" i="1" dirty="0" err="1" smtClean="0">
                <a:solidFill>
                  <a:schemeClr val="accent2"/>
                </a:solidFill>
              </a:rPr>
              <a:t>vida</a:t>
            </a:r>
            <a:r>
              <a:rPr lang="en-US" sz="2400" i="1" dirty="0" smtClean="0">
                <a:solidFill>
                  <a:schemeClr val="accent2"/>
                </a:solidFill>
              </a:rPr>
              <a:t> é </a:t>
            </a:r>
            <a:r>
              <a:rPr lang="en-US" sz="2400" i="1" dirty="0" err="1" smtClean="0">
                <a:solidFill>
                  <a:schemeClr val="accent2"/>
                </a:solidFill>
              </a:rPr>
              <a:t>bela</a:t>
            </a:r>
            <a:r>
              <a:rPr lang="en-US" sz="2400" dirty="0" smtClean="0">
                <a:solidFill>
                  <a:schemeClr val="accent2"/>
                </a:solidFill>
              </a:rPr>
              <a:t>. </a:t>
            </a:r>
            <a:r>
              <a:rPr lang="en-US" sz="2400" dirty="0" err="1" smtClean="0">
                <a:solidFill>
                  <a:schemeClr val="accent2"/>
                </a:solidFill>
              </a:rPr>
              <a:t>Revista</a:t>
            </a:r>
            <a:r>
              <a:rPr lang="en-US" sz="2400" dirty="0" smtClean="0">
                <a:solidFill>
                  <a:schemeClr val="accent2"/>
                </a:solidFill>
              </a:rPr>
              <a:t>, v. 4, art. 1, 2014.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independência</a:t>
            </a:r>
            <a:r>
              <a:rPr lang="en-US" dirty="0" smtClean="0">
                <a:solidFill>
                  <a:schemeClr val="bg2"/>
                </a:solidFill>
              </a:rPr>
              <a:t> no </a:t>
            </a:r>
            <a:r>
              <a:rPr lang="en-US" dirty="0" err="1" smtClean="0">
                <a:solidFill>
                  <a:schemeClr val="bg2"/>
                </a:solidFill>
              </a:rPr>
              <a:t>sistema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produção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 err="1" smtClean="0">
                <a:solidFill>
                  <a:schemeClr val="bg2"/>
                </a:solidFill>
              </a:rPr>
              <a:t>publicação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eletrônica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Autonomia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Diminuir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o tempo de </a:t>
            </a:r>
            <a:r>
              <a:rPr lang="en-US" dirty="0" err="1">
                <a:solidFill>
                  <a:schemeClr val="bg2"/>
                </a:solidFill>
              </a:rPr>
              <a:t>produção</a:t>
            </a:r>
            <a:r>
              <a:rPr lang="en-US" dirty="0">
                <a:solidFill>
                  <a:schemeClr val="bg2"/>
                </a:solidFill>
              </a:rPr>
              <a:t> e </a:t>
            </a:r>
            <a:r>
              <a:rPr lang="en-US" dirty="0" err="1">
                <a:solidFill>
                  <a:schemeClr val="bg2"/>
                </a:solidFill>
              </a:rPr>
              <a:t>publicação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Garantir</a:t>
            </a:r>
            <a:r>
              <a:rPr lang="en-US" dirty="0">
                <a:solidFill>
                  <a:schemeClr val="bg2"/>
                </a:solidFill>
              </a:rPr>
              <a:t> a </a:t>
            </a:r>
            <a:r>
              <a:rPr lang="en-US" dirty="0" err="1">
                <a:solidFill>
                  <a:schemeClr val="bg2"/>
                </a:solidFill>
              </a:rPr>
              <a:t>periodicidade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21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Autonomia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70080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 editor </a:t>
            </a:r>
            <a:r>
              <a:rPr lang="en-US" dirty="0" err="1" smtClean="0">
                <a:solidFill>
                  <a:schemeClr val="bg2"/>
                </a:solidFill>
              </a:rPr>
              <a:t>poderá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formar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uma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equipe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autosuficente</a:t>
            </a:r>
            <a:r>
              <a:rPr lang="en-US" dirty="0" smtClean="0">
                <a:solidFill>
                  <a:schemeClr val="bg2"/>
                </a:solidFill>
              </a:rPr>
              <a:t> para </a:t>
            </a:r>
            <a:r>
              <a:rPr lang="en-US" dirty="0" err="1" smtClean="0">
                <a:solidFill>
                  <a:schemeClr val="bg2"/>
                </a:solidFill>
              </a:rPr>
              <a:t>gerir</a:t>
            </a:r>
            <a:r>
              <a:rPr lang="en-US" dirty="0" smtClean="0">
                <a:solidFill>
                  <a:schemeClr val="bg2"/>
                </a:solidFill>
              </a:rPr>
              <a:t> o </a:t>
            </a:r>
            <a:r>
              <a:rPr lang="en-US" dirty="0" err="1" smtClean="0">
                <a:solidFill>
                  <a:schemeClr val="bg2"/>
                </a:solidFill>
              </a:rPr>
              <a:t>periódico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todas</a:t>
            </a:r>
            <a:r>
              <a:rPr lang="en-US" dirty="0" smtClean="0">
                <a:solidFill>
                  <a:schemeClr val="bg2"/>
                </a:solidFill>
              </a:rPr>
              <a:t> as </a:t>
            </a:r>
            <a:r>
              <a:rPr lang="en-US" dirty="0" err="1" smtClean="0">
                <a:solidFill>
                  <a:schemeClr val="bg2"/>
                </a:solidFill>
              </a:rPr>
              <a:t>suas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etapas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C3300"/>
                </a:solidFill>
              </a:rPr>
              <a:t>Submissão</a:t>
            </a:r>
            <a:endParaRPr lang="en-US" dirty="0" smtClean="0">
              <a:solidFill>
                <a:srgbClr val="CC33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Editoração</a:t>
            </a:r>
            <a:endParaRPr lang="en-US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Publicação</a:t>
            </a:r>
            <a:endParaRPr lang="en-US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C3300"/>
                </a:solidFill>
              </a:rPr>
              <a:t>Estratégias</a:t>
            </a:r>
            <a:r>
              <a:rPr lang="en-US" dirty="0" smtClean="0">
                <a:solidFill>
                  <a:srgbClr val="CC3300"/>
                </a:solidFill>
              </a:rPr>
              <a:t> de </a:t>
            </a:r>
            <a:r>
              <a:rPr lang="en-US" dirty="0" err="1" smtClean="0">
                <a:solidFill>
                  <a:srgbClr val="CC3300"/>
                </a:solidFill>
              </a:rPr>
              <a:t>crescimento</a:t>
            </a:r>
            <a:r>
              <a:rPr lang="en-US" dirty="0" smtClean="0">
                <a:solidFill>
                  <a:srgbClr val="CC3300"/>
                </a:solidFill>
              </a:rPr>
              <a:t> (</a:t>
            </a:r>
            <a:r>
              <a:rPr lang="en-US" dirty="0" err="1" smtClean="0">
                <a:solidFill>
                  <a:srgbClr val="CC3300"/>
                </a:solidFill>
              </a:rPr>
              <a:t>indexação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 err="1" smtClean="0">
                <a:solidFill>
                  <a:srgbClr val="CC3300"/>
                </a:solidFill>
              </a:rPr>
              <a:t>visibilidade</a:t>
            </a:r>
            <a:r>
              <a:rPr lang="en-US" dirty="0" smtClean="0">
                <a:solidFill>
                  <a:srgbClr val="CC3300"/>
                </a:solidFill>
              </a:rPr>
              <a:t> e </a:t>
            </a:r>
            <a:r>
              <a:rPr lang="en-US" dirty="0" err="1" smtClean="0">
                <a:solidFill>
                  <a:srgbClr val="CC3300"/>
                </a:solidFill>
              </a:rPr>
              <a:t>estratificação</a:t>
            </a:r>
            <a:r>
              <a:rPr lang="en-US" dirty="0" smtClean="0">
                <a:solidFill>
                  <a:srgbClr val="CC3300"/>
                </a:solidFill>
              </a:rPr>
              <a:t>)</a:t>
            </a:r>
            <a:endParaRPr lang="pt-BR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UC 3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alizar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_Pesquisa Editora Champagna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14281</TotalTime>
  <Words>479</Words>
  <Application>Microsoft Office PowerPoint</Application>
  <PresentationFormat>Apresentação na tela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Template PUC 3</vt:lpstr>
      <vt:lpstr>SIM_Pesquisa Editora Champagnat</vt:lpstr>
      <vt:lpstr>Apresentação do PowerPoint</vt:lpstr>
      <vt:lpstr>       Histórico</vt:lpstr>
      <vt:lpstr>         Reposicionamento da Editora</vt:lpstr>
      <vt:lpstr>         Reposicionamento da Editora</vt:lpstr>
      <vt:lpstr>Competências</vt:lpstr>
      <vt:lpstr>Revistas PUCPR</vt:lpstr>
      <vt:lpstr>Autonomia</vt:lpstr>
      <vt:lpstr>Autonomia</vt:lpstr>
      <vt:lpstr>Autonomia</vt:lpstr>
      <vt:lpstr>Autonomia</vt:lpstr>
      <vt:lpstr>Editor científico</vt:lpstr>
      <vt:lpstr>Vantagens da publicação  online</vt:lpstr>
      <vt:lpstr>Fluxos para publicação  online</vt:lpstr>
      <vt:lpstr>Profissionalização</vt:lpstr>
      <vt:lpstr>      Em contato com a área</vt:lpstr>
      <vt:lpstr>Recursos</vt:lpstr>
      <vt:lpstr>Tendências</vt:lpstr>
      <vt:lpstr>Notícias</vt:lpstr>
      <vt:lpstr>Apresentação do PowerPoint</vt:lpstr>
    </vt:vector>
  </TitlesOfParts>
  <Company>apc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 Jose Teider</dc:creator>
  <cp:lastModifiedBy>Viviane</cp:lastModifiedBy>
  <cp:revision>1286</cp:revision>
  <cp:lastPrinted>2011-07-29T20:02:28Z</cp:lastPrinted>
  <dcterms:created xsi:type="dcterms:W3CDTF">2011-02-21T21:29:26Z</dcterms:created>
  <dcterms:modified xsi:type="dcterms:W3CDTF">2014-03-20T15:20:58Z</dcterms:modified>
</cp:coreProperties>
</file>