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E2BBA-4A11-4B4B-9362-9D22E2EB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FCF811-3082-493F-892F-A5427B145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DF90E-D938-4481-B75E-D6645B51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5A1F4-CA43-407C-97F9-7BCA4225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0F0F7-3DF1-42CF-AB0F-04240D8A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96D3-C6E1-43F9-913A-C624794E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44C9A2-AB7B-4009-B3FD-E14181665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9BC1D-E819-48A0-B3B1-7DDD6E96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45CE7-B17B-4192-8488-8C3E7C20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B279F-D557-4A13-A1FD-D78267CB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8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0421C2-3082-4459-A902-8F4A87669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E5278-DC5E-4838-BB10-0F3DB108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D6F28-FDEA-43E0-984F-8B9C33A2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E8987-D6D9-4492-98DD-E19E918C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F172C-8801-46AE-BDD0-A92E5D8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99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AA61A-0320-4C7E-9385-3E4D63F6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5BA08-20CA-43CE-914A-414330DD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46B2B-88C3-482C-8581-ABEB8A32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6010-8497-4EC0-89F5-10F9A1F0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B2AB1-05D5-4EFF-998D-D422C76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0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B7C5A-27B7-44E7-90CE-2A7C4ED2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05A9BC-9F01-46BA-B70B-3C0D1C2B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F5A853-2A74-4E5E-8072-CF83097B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EF739-08FE-4D9E-8E36-EF5C051F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6912D-9B2F-4305-8EEA-0743CBB6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7F2F-EB68-4B50-82E3-7A6C4D7F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53319-EB63-43BD-BE9A-9EC42D9DD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15BAE-09E8-4FBA-9D72-3A337CE97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9E67D-5024-4791-AACD-E7E49FFD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95C02-8F6F-4D56-8955-99B22B5A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715FB9-7593-4C07-96A4-1E0F32B1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79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78343-A885-4574-9DA1-48C45DED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B5ED4-9F52-4C03-8F76-F2B7935FE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AD8F18-9460-47A5-AF76-891B9C44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5A70F4-5CB3-4756-B285-4DA0880A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06904B-7657-45AB-BED5-4001B8965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55C9FE-CFFF-474A-B407-B8BE8562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95EEFF-6F1C-44AD-9775-134ECEDA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AFE628-2571-4603-B1E7-1E4A1F6A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95195-4E20-46E0-AC59-557598B8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4A72A3-9280-42E0-9883-B8B665BE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4B9F9-007F-41E8-B9BC-7D36BA65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C89C9B-E316-4E5C-84E4-932CCA4F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42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C52A0-1093-4F14-A9A7-34DE69F7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8CF9C9-5E9F-4B5A-BC4C-A5A37ECB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F8C835-D534-4D6D-90F2-52E5DF4C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88E4-8386-4BF6-BFEC-96B7E0C3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73590-ECA0-4C38-923D-A0A54D6B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92C477-64CE-4162-BCA9-E0FE35AEE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4A18A-6F78-40C9-A7BD-88B6EDCA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9CFC3-AAF2-48B8-B7A0-FE9A500C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4A85E6-1C3E-4CEC-A2CF-0AC1885A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5EC9F-3BC0-4E5F-B9B3-E820B807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DE9668-34F3-44E2-B0B7-309E5A54F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1072E1-65F4-491B-87D1-007B06B9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DD4A1-A172-4ADE-9932-49652423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07F62-A388-4B08-B3B9-2565E661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1E5FBC-0C12-47E7-8359-FA58CE72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A1BD05-DBF1-4CA1-B328-5CDA1A26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2E79F7-F9B6-46D1-8FDE-E970B94C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D5E03-61A9-40F6-BAFD-95CE7A517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865F-D66A-43E0-B3F2-1176D206FA6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6E4D-E36A-4E8A-920F-2A9F68AF1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734C9-B73A-4464-97C2-8504A924A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A3CD-A9BC-41B1-9AC7-B32D43365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0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E3B783D-5E9D-44C6-A682-C4D0616B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89" y="2432359"/>
            <a:ext cx="5768622" cy="1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E3B783D-5E9D-44C6-A682-C4D0616B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89" y="2432359"/>
            <a:ext cx="5768622" cy="1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D4F78-5962-4034-8FAE-E58313F1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1" y="101956"/>
            <a:ext cx="769144" cy="19576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Daytona Condensed" panose="020B0604020202020204" pitchFamily="34" charset="0"/>
              </a:rPr>
              <a:t>SÉRIE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ndelGothic BT" panose="04030805030B02020C03" pitchFamily="82" charset="0"/>
              </a:rPr>
              <a:t>:</a:t>
            </a: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  <a:latin typeface="HandelGothic BT" panose="04030805030B02020C03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BCD3EA-7362-4797-BEF5-029E4861CCB3}"/>
              </a:ext>
            </a:extLst>
          </p:cNvPr>
          <p:cNvSpPr txBox="1"/>
          <p:nvPr/>
        </p:nvSpPr>
        <p:spPr>
          <a:xfrm>
            <a:off x="95251" y="240650"/>
            <a:ext cx="472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HandelGothic BT" panose="04030805030B02020C03" pitchFamily="82" charset="0"/>
              </a:rPr>
              <a:t>USO DA BRAPCI</a:t>
            </a:r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1EAF11-A823-4592-AB98-3ADAFA1D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5" y="6395162"/>
            <a:ext cx="929708" cy="326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FC2C5B-5117-4F65-9EB3-BE07A935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4" y="101956"/>
            <a:ext cx="2105025" cy="60923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FC3250D-5680-4B72-AFBD-2782BCFD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>
                <a:solidFill>
                  <a:schemeClr val="bg1"/>
                </a:solidFill>
                <a:latin typeface="HandelGothic BT" panose="04030805030B02020C03" pitchFamily="82" charset="0"/>
              </a:rPr>
              <a:t>Introdução a BRAPCI</a:t>
            </a:r>
          </a:p>
          <a:p>
            <a:pPr marL="0" indent="0" algn="ctr">
              <a:lnSpc>
                <a:spcPct val="100000"/>
              </a:lnSpc>
              <a:buNone/>
            </a:pPr>
            <a:endParaRPr lang="pt-BR" sz="900" dirty="0">
              <a:solidFill>
                <a:schemeClr val="bg1"/>
              </a:solidFill>
              <a:latin typeface="HandelGothic BT" panose="04030805030B02020C03" pitchFamily="82" charset="0"/>
            </a:endParaRPr>
          </a:p>
          <a:p>
            <a:pPr marL="0" indent="0" algn="ctr">
              <a:buNone/>
            </a:pPr>
            <a:r>
              <a:rPr lang="pt-BR" sz="6000" dirty="0">
                <a:solidFill>
                  <a:schemeClr val="bg1"/>
                </a:solidFill>
                <a:latin typeface="HandelGothic BT" panose="04030805030B02020C03" pitchFamily="82" charset="0"/>
              </a:rPr>
              <a:t>Parte 1</a:t>
            </a:r>
          </a:p>
        </p:txBody>
      </p:sp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14005354-9309-4C7C-901A-6D13710A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68" y="6020971"/>
            <a:ext cx="2481077" cy="701041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D0C7DD9B-1187-438F-BF23-C009C38FAD0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1" y="5882285"/>
            <a:ext cx="1104903" cy="8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8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6000">
        <p159:morph option="byObject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8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253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pageCurlDouble"/>
      </p:transition>
    </mc:Choice>
    <mc:Fallback>
      <p:transition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Daytona Condensed</vt:lpstr>
      <vt:lpstr>HandelGothic BT</vt:lpstr>
      <vt:lpstr>Tema do Office</vt:lpstr>
      <vt:lpstr>Apresentação do PowerPoint</vt:lpstr>
      <vt:lpstr>Apresentação do PowerPoint</vt:lpstr>
      <vt:lpstr>SÉRIE: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Viviane Tulio</dc:creator>
  <cp:lastModifiedBy>Viviane Tulio</cp:lastModifiedBy>
  <cp:revision>6</cp:revision>
  <dcterms:created xsi:type="dcterms:W3CDTF">2021-05-27T18:24:16Z</dcterms:created>
  <dcterms:modified xsi:type="dcterms:W3CDTF">2021-05-27T19:14:22Z</dcterms:modified>
</cp:coreProperties>
</file>