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D95C-5808-47ED-9BE7-37F23784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CBD4A-F013-41D2-A81C-E6C75FEA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69E7F-98E5-4D4F-A268-2FE0B487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0EA1-251B-4ABE-B9FA-52B54F2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F5581-5BAD-4E9C-97DD-86BDD0B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00B5A-0584-4698-9799-F983345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19BD41-22B9-44BB-AC2F-1DA8FE68A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B8E86-2AB7-47CD-839B-00204410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5CCD4-82D6-4D9F-900E-CEB28073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7BD3A-63A2-43EA-8EFB-6B961CE0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63BFBE-BD0E-45C7-B939-905AFD7C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A1F9B-B765-4E4D-8A52-AE25EC64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37B3F-0605-4440-807D-9D4E8A16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D40A-5D4F-48E0-B15B-EA5CA922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7DE83-6929-4D05-95A1-35D739A3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D677-F9D3-46D8-9DB7-4F118760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4DD3A-1191-4246-BDEE-B9EC3922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49DE8-9785-412A-A1E1-260B2A43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CD10A-04EC-40EB-8000-BE0E61FF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6F4C4-04F0-4362-8F58-C1BF16B4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1F0C-9505-45B3-A7B5-751C7CDA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C99EA-8B38-480F-B4F3-9FB5A56E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F0802-7F18-4CFE-87C4-7A528DF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0A3F0-9F44-4171-977F-CCD0C3C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401BC-1FC5-4076-96BD-EEA65F1A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908F-E5EF-4CB0-8962-AB00F19C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B968C-CCC4-499B-97EC-8E16739E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832E2-0EB4-4366-B20E-F0FBF997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DEE24-00C8-4E91-9BA6-EF618C14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617D86-6280-446C-A1D1-FF1EA0D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CD917-FF57-4FC7-9057-CDE4F2C3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6B14A-D07F-4DBD-930A-237887D0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BED8F-362C-47AA-AD1B-B72C723A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5CBD4-EB31-4140-AD2A-E8859023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1BF427-67B5-449A-A437-F8153391C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F0E49F-9752-45CE-BCE3-646D9581A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9233AC-466F-4D66-B919-3C655DE8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F7F7F1-7902-4A68-A7F7-26CEA849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22449D-7E6F-4DF7-B66D-A0D6A36F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8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769C-CC42-4AFB-A0CB-EB9F5F9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9905D6-5E55-4577-83BE-2648B99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2EF1F3-B606-4897-9FEC-36E6A9F0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37123-B1A0-4F2D-9614-C1B81AB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6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12FD4B-979E-4989-8954-E5D25D8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6BE7C-46DF-4712-8C76-8A8C710E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9539B-7351-4107-8E03-B8CBA8D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4F9B6-DE8D-49AB-86CA-857844DB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53A46-E700-4F49-8A8A-B38C2DA7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5978F5-8522-40F4-AF56-83155BC7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038C3-C862-4351-AE68-9765232C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C26DC-8DD4-4440-9497-A33C589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D64B8-ED32-4664-99F2-783A03C5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837C8-F735-4D9E-AC31-283EBE1E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3EB7C-49AF-46C6-A8B6-048B7C93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CA815-ECDC-402B-9C90-725C6BD6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57594-5AA3-4B56-A65F-AFDF642E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D4BC9-C235-438D-AA78-542B042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61889-DC85-49BC-949E-D3A0481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21CBCD-1F37-4EDC-8517-4ADA2791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A1FB2-B5AC-4898-BAC4-D4A8DE12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193CF-F0FB-4CE5-AB1A-E60F42EEB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6FE6-862E-40CD-99A3-7ADB95B3A9D0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24CE3-98EA-4041-ACDA-451D42E9A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3C648-7809-427D-8B70-2E7C7710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AFDDA-C44D-4EED-ADE4-4337576B0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6B1B5-B289-4FE1-B18F-82639EABE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704" y="2570584"/>
            <a:ext cx="4869937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3889162" y="3585948"/>
            <a:ext cx="4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B1B21-318F-4695-9C39-0F505BEA8E98}"/>
              </a:ext>
            </a:extLst>
          </p:cNvPr>
          <p:cNvSpPr txBox="1">
            <a:spLocks/>
          </p:cNvSpPr>
          <p:nvPr/>
        </p:nvSpPr>
        <p:spPr>
          <a:xfrm>
            <a:off x="2998095" y="1232536"/>
            <a:ext cx="6028459" cy="88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em atualização</a:t>
            </a:r>
          </a:p>
        </p:txBody>
      </p:sp>
    </p:spTree>
    <p:extLst>
      <p:ext uri="{BB962C8B-B14F-4D97-AF65-F5344CB8AC3E}">
        <p14:creationId xmlns:p14="http://schemas.microsoft.com/office/powerpoint/2010/main" val="1151298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3000">
        <p15:prstTrans prst="origami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017A-8361-4EEE-8D14-6B06E415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96" y="169183"/>
            <a:ext cx="10515600" cy="1071789"/>
          </a:xfrm>
        </p:spPr>
        <p:txBody>
          <a:bodyPr>
            <a:noAutofit/>
          </a:bodyPr>
          <a:lstStyle/>
          <a:p>
            <a:pPr algn="r"/>
            <a:r>
              <a:rPr lang="pt-BR" sz="7200" dirty="0">
                <a:solidFill>
                  <a:schemeClr val="bg1"/>
                </a:solidFill>
                <a:latin typeface="Handel Gothic" pitchFamily="50" charset="0"/>
              </a:rPr>
              <a:t>BRAPCI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66DCE3-DED0-4BA8-BF09-EC7843728DA5}"/>
              </a:ext>
            </a:extLst>
          </p:cNvPr>
          <p:cNvSpPr/>
          <p:nvPr/>
        </p:nvSpPr>
        <p:spPr>
          <a:xfrm>
            <a:off x="0" y="2341983"/>
            <a:ext cx="12192000" cy="1436914"/>
          </a:xfrm>
          <a:prstGeom prst="rect">
            <a:avLst/>
          </a:prstGeom>
          <a:solidFill>
            <a:srgbClr val="00206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Handel Gothic" pitchFamily="50" charset="0"/>
              </a:rPr>
              <a:t>INTRODUÇÃO A BASE DE DADOS BRAPCI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7FECF4-86E8-4391-A614-53075D418160}"/>
              </a:ext>
            </a:extLst>
          </p:cNvPr>
          <p:cNvSpPr txBox="1"/>
          <p:nvPr/>
        </p:nvSpPr>
        <p:spPr>
          <a:xfrm>
            <a:off x="7669765" y="994862"/>
            <a:ext cx="429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6973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0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DCFCB05-D65B-4D88-96A2-37291BBB69A8}"/>
              </a:ext>
            </a:extLst>
          </p:cNvPr>
          <p:cNvSpPr/>
          <p:nvPr/>
        </p:nvSpPr>
        <p:spPr>
          <a:xfrm>
            <a:off x="1786855" y="494950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CF4C1C-E147-43C2-9E1E-3A37425A27F5}"/>
              </a:ext>
            </a:extLst>
          </p:cNvPr>
          <p:cNvSpPr txBox="1"/>
          <p:nvPr/>
        </p:nvSpPr>
        <p:spPr>
          <a:xfrm>
            <a:off x="1502079" y="187173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Handel Gothic" pitchFamily="50" charset="0"/>
              </a:rPr>
              <a:t>sensores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3D8A21B-691D-472A-8C98-F71BB610F520}"/>
              </a:ext>
            </a:extLst>
          </p:cNvPr>
          <p:cNvSpPr/>
          <p:nvPr/>
        </p:nvSpPr>
        <p:spPr>
          <a:xfrm>
            <a:off x="1786855" y="1016646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65F1E1-F43C-41FD-8316-11B21F97BF78}"/>
              </a:ext>
            </a:extLst>
          </p:cNvPr>
          <p:cNvSpPr/>
          <p:nvPr/>
        </p:nvSpPr>
        <p:spPr>
          <a:xfrm>
            <a:off x="1786855" y="1555120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AA0C61-84FD-46F9-814A-4951B9091494}"/>
              </a:ext>
            </a:extLst>
          </p:cNvPr>
          <p:cNvSpPr/>
          <p:nvPr/>
        </p:nvSpPr>
        <p:spPr>
          <a:xfrm>
            <a:off x="1786855" y="2093594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531A55A-95CC-48CD-A201-2F9DFC1EB84C}"/>
              </a:ext>
            </a:extLst>
          </p:cNvPr>
          <p:cNvSpPr/>
          <p:nvPr/>
        </p:nvSpPr>
        <p:spPr>
          <a:xfrm>
            <a:off x="1786853" y="2632068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D17DB8-C856-4780-8E24-C7435F333373}"/>
              </a:ext>
            </a:extLst>
          </p:cNvPr>
          <p:cNvSpPr/>
          <p:nvPr/>
        </p:nvSpPr>
        <p:spPr>
          <a:xfrm>
            <a:off x="1786852" y="3153764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D00F530-A40C-456E-8A09-93AA84F297DC}"/>
              </a:ext>
            </a:extLst>
          </p:cNvPr>
          <p:cNvSpPr/>
          <p:nvPr/>
        </p:nvSpPr>
        <p:spPr>
          <a:xfrm>
            <a:off x="1786852" y="3676249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035698-81B1-411F-91AC-AFC810A7D75F}"/>
              </a:ext>
            </a:extLst>
          </p:cNvPr>
          <p:cNvSpPr/>
          <p:nvPr/>
        </p:nvSpPr>
        <p:spPr>
          <a:xfrm>
            <a:off x="1786852" y="4213934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8D490E6-E632-4D00-A36B-D9BDA64133DD}"/>
              </a:ext>
            </a:extLst>
          </p:cNvPr>
          <p:cNvSpPr/>
          <p:nvPr/>
        </p:nvSpPr>
        <p:spPr>
          <a:xfrm>
            <a:off x="1786852" y="4749791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EFB75F7-A24D-4B14-B8AD-8DC0359180E0}"/>
              </a:ext>
            </a:extLst>
          </p:cNvPr>
          <p:cNvSpPr/>
          <p:nvPr/>
        </p:nvSpPr>
        <p:spPr>
          <a:xfrm>
            <a:off x="3944223" y="1545942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7361FB1-9ECA-43D7-9F8B-D7DBD95ED035}"/>
              </a:ext>
            </a:extLst>
          </p:cNvPr>
          <p:cNvSpPr/>
          <p:nvPr/>
        </p:nvSpPr>
        <p:spPr>
          <a:xfrm>
            <a:off x="3944222" y="3564036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AB7947A-71A4-4059-8CA0-C91571614532}"/>
              </a:ext>
            </a:extLst>
          </p:cNvPr>
          <p:cNvSpPr/>
          <p:nvPr/>
        </p:nvSpPr>
        <p:spPr>
          <a:xfrm>
            <a:off x="3944221" y="2632066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0E17549-16B5-4602-82D4-0F511143A6CA}"/>
              </a:ext>
            </a:extLst>
          </p:cNvPr>
          <p:cNvSpPr/>
          <p:nvPr/>
        </p:nvSpPr>
        <p:spPr>
          <a:xfrm>
            <a:off x="5668161" y="2632067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3D317F4-962E-4A5A-9FF5-5F9E13821B2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214694" y="708870"/>
            <a:ext cx="1729529" cy="105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F7483E8-2B3B-44EE-8173-D02B2BC968D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214694" y="1230566"/>
            <a:ext cx="1729529" cy="52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8AC4797-E888-4E6D-8392-F48FB1AF39FB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2214692" y="1759862"/>
            <a:ext cx="1729531" cy="108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4B4429C-C193-41AA-A75A-6351DD262625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2214691" y="1759862"/>
            <a:ext cx="1729532" cy="160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ACC8F59-54D4-4E59-8145-A12B10530CF9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14691" y="1759862"/>
            <a:ext cx="1729532" cy="213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FE23D18-80C2-4FA2-BAC5-8254C2CB41D6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14691" y="1759862"/>
            <a:ext cx="1729532" cy="26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A3A580E-E07B-4300-A4DA-18833881131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2214691" y="1759862"/>
            <a:ext cx="1729532" cy="320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F2C389B-8E99-48CA-A040-C8B62DCC36FB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2214694" y="1759862"/>
            <a:ext cx="1729529" cy="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63B0256-04A3-4A32-BDC1-05F3E379D4AC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2214694" y="1759862"/>
            <a:ext cx="1729529" cy="5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C8CE180-DECB-492C-A254-9D3E2396F98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214694" y="1769040"/>
            <a:ext cx="1729530" cy="107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E7CD07E-1ACB-4B93-9BB3-2BDC960F52D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214694" y="2307514"/>
            <a:ext cx="1729530" cy="53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186938A-17EE-40D9-92BB-DC34966B8D7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14691" y="2845989"/>
            <a:ext cx="1729533" cy="104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658DE2A-664B-432F-8CBF-8F4077BC41C6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214691" y="2845988"/>
            <a:ext cx="1729533" cy="158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A7A9519-49DD-4EF0-9119-8B60316F030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214691" y="2845989"/>
            <a:ext cx="1729533" cy="211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D3E6DA6-5E38-4F40-AD6C-E79E94EE9FF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14694" y="1230566"/>
            <a:ext cx="1729530" cy="161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5BD26C8-07EE-4E04-AE05-6E6C2DEBCF4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14694" y="708870"/>
            <a:ext cx="1729530" cy="213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A8ED6FD3-DDD7-40FF-BC7B-5292285A98C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214692" y="2845988"/>
            <a:ext cx="17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61B45DE-10C0-437C-8187-FF4916352DC7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214691" y="2845988"/>
            <a:ext cx="1729533" cy="5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E56CC784-67C9-4F49-B176-2E36EB99E3E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14694" y="708870"/>
            <a:ext cx="1729530" cy="30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22A6347-608E-42B9-B604-E854C61CE37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14694" y="1230566"/>
            <a:ext cx="1729530" cy="25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EEC9E08-2682-453C-92E5-156899B4CB46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214692" y="2845988"/>
            <a:ext cx="1729532" cy="95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4FA5AE7-E470-43C6-BC30-E3D0EA6135E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214691" y="3367684"/>
            <a:ext cx="1729533" cy="43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9390148-B9FE-4023-947A-D5FA88991F9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14691" y="3798095"/>
            <a:ext cx="1729533" cy="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FA0296A-6457-4705-B579-3C55C8920D76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214691" y="3798094"/>
            <a:ext cx="1729533" cy="62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C79CAC9-2159-49F6-A346-6B81A4367766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214691" y="3798095"/>
            <a:ext cx="1729533" cy="11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B5C721C-B76D-4EE5-92A2-F0132FA2A30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214694" y="1769040"/>
            <a:ext cx="1729530" cy="202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A7A8A374-2FB1-4E43-B988-C65FB3C091A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214694" y="2307514"/>
            <a:ext cx="1729530" cy="149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27BC42CC-F02C-48EF-BE25-BE03BDD5B99A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4372062" y="1759862"/>
            <a:ext cx="1296099" cy="108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FCEC7D34-0899-4D0D-B8BF-74EEA7BEE6F2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372060" y="2845986"/>
            <a:ext cx="1296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84EEA50D-0408-417E-AFCE-65DFDDFAE8B3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372061" y="2845987"/>
            <a:ext cx="1296100" cy="93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8369A2B-05BD-4067-97FC-AFF24F0F073F}"/>
              </a:ext>
            </a:extLst>
          </p:cNvPr>
          <p:cNvSpPr txBox="1"/>
          <p:nvPr/>
        </p:nvSpPr>
        <p:spPr>
          <a:xfrm>
            <a:off x="3753221" y="1166072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Handel Gothic" pitchFamily="50" charset="0"/>
              </a:rPr>
              <a:t>modelo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6C86A8C-D603-4A26-A1AE-510505475A23}"/>
              </a:ext>
            </a:extLst>
          </p:cNvPr>
          <p:cNvSpPr txBox="1"/>
          <p:nvPr/>
        </p:nvSpPr>
        <p:spPr>
          <a:xfrm>
            <a:off x="5366555" y="224131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Handel Gothic" pitchFamily="50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2331554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Handel Gothic</vt:lpstr>
      <vt:lpstr>Segoe UI Light</vt:lpstr>
      <vt:lpstr>Tema do Office</vt:lpstr>
      <vt:lpstr>Apresentação do PowerPoint</vt:lpstr>
      <vt:lpstr>BRAPCI</vt:lpstr>
      <vt:lpstr>BRAPCI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F. Gabriel junior</dc:creator>
  <cp:lastModifiedBy>Rene Faustino Gabriel Junior</cp:lastModifiedBy>
  <cp:revision>8</cp:revision>
  <dcterms:created xsi:type="dcterms:W3CDTF">2020-11-25T17:59:15Z</dcterms:created>
  <dcterms:modified xsi:type="dcterms:W3CDTF">2020-12-16T12:21:31Z</dcterms:modified>
</cp:coreProperties>
</file>