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3D95C-5808-47ED-9BE7-37F237845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FCBD4A-F013-41D2-A81C-E6C75FEA2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69E7F-98E5-4D4F-A268-2FE0B487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4B0EA1-251B-4ABE-B9FA-52B54F2B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0F5581-5BAD-4E9C-97DD-86BDD0B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59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00B5A-0584-4698-9799-F983345C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19BD41-22B9-44BB-AC2F-1DA8FE68A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0B8E86-2AB7-47CD-839B-00204410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95CCD4-82D6-4D9F-900E-CEB28073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17BD3A-63A2-43EA-8EFB-6B961CE0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6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63BFBE-BD0E-45C7-B939-905AFD7CA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8A1F9B-B765-4E4D-8A52-AE25EC64D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637B3F-0605-4440-807D-9D4E8A16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B9D40A-5D4F-48E0-B15B-EA5CA922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07DE83-6929-4D05-95A1-35D739A3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15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1D677-F9D3-46D8-9DB7-4F118760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C4DD3A-1191-4246-BDEE-B9EC3922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49DE8-9785-412A-A1E1-260B2A43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DCD10A-04EC-40EB-8000-BE0E61FF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46F4C4-04F0-4362-8F58-C1BF16B4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8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21F0C-9505-45B3-A7B5-751C7CDA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FC99EA-8B38-480F-B4F3-9FB5A56ED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F0802-7F18-4CFE-87C4-7A528DF1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0A3F0-9F44-4171-977F-CCD0C3C0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9401BC-1FC5-4076-96BD-EEA65F1A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97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C908F-E5EF-4CB0-8962-AB00F19C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B968C-CCC4-499B-97EC-8E16739E3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2832E2-0EB4-4366-B20E-F0FBF9974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6DEE24-00C8-4E91-9BA6-EF618C14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617D86-6280-446C-A1D1-FF1EA0DD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0CD917-FF57-4FC7-9057-CDE4F2C3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96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6B14A-D07F-4DBD-930A-237887D0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ABED8F-362C-47AA-AD1B-B72C723AA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25CBD4-EB31-4140-AD2A-E8859023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1BF427-67B5-449A-A437-F8153391C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F0E49F-9752-45CE-BCE3-646D9581A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9233AC-466F-4D66-B919-3C655DE8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F7F7F1-7902-4A68-A7F7-26CEA849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22449D-7E6F-4DF7-B66D-A0D6A36F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81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B769C-CC42-4AFB-A0CB-EB9F5F95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9905D6-5E55-4577-83BE-2648B990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2EF1F3-B606-4897-9FEC-36E6A9F0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F37123-B1A0-4F2D-9614-C1B81AB0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76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12FD4B-979E-4989-8954-E5D25D8A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6BE7C-46DF-4712-8C76-8A8C710E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E9539B-7351-4107-8E03-B8CBA8DD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43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4F9B6-DE8D-49AB-86CA-857844DB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E53A46-E700-4F49-8A8A-B38C2DA7F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5978F5-8522-40F4-AF56-83155BC76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9038C3-C862-4351-AE68-9765232C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DC26DC-8DD4-4440-9497-A33C5898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D64B8-ED32-4664-99F2-783A03C5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4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837C8-F735-4D9E-AC31-283EBE1E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43EB7C-49AF-46C6-A8B6-048B7C935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ACA815-ECDC-402B-9C90-725C6BD6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557594-5AA3-4B56-A65F-AFDF642E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ED4BC9-C235-438D-AA78-542B042D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61889-DC85-49BC-949E-D3A04811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84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21CBCD-1F37-4EDC-8517-4ADA2791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8A1FB2-B5AC-4898-BAC4-D4A8DE12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2193CF-F0FB-4CE5-AB1A-E60F42EEB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C6FE6-862E-40CD-99A3-7ADB95B3A9D0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424CE3-98EA-4041-ACDA-451D42E9A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3C648-7809-427D-8B70-2E7C77100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8DB2A-C47F-49D9-8A72-577347904E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73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AFDDA-C44D-4EED-ADE4-4337576B0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6B1B5-B289-4FE1-B18F-82639EABE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48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95BDD-ECE6-4B0E-9620-746E27F1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704" y="2570584"/>
            <a:ext cx="4869937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Handel Gothic" pitchFamily="50" charset="0"/>
                <a:cs typeface="Arial" panose="020B0604020202020204" pitchFamily="34" charset="0"/>
              </a:rPr>
              <a:t>BRAPCI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9FB2BD-2080-4D15-95D7-D6536ECA02CF}"/>
              </a:ext>
            </a:extLst>
          </p:cNvPr>
          <p:cNvSpPr txBox="1"/>
          <p:nvPr/>
        </p:nvSpPr>
        <p:spPr>
          <a:xfrm>
            <a:off x="3974842" y="3560781"/>
            <a:ext cx="429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 de dados em Ciência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11512983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 advTm="3000">
        <p15:prstTrans prst="origami"/>
      </p:transition>
    </mc:Choice>
    <mc:Fallback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6017A-8361-4EEE-8D14-6B06E415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996" y="169183"/>
            <a:ext cx="10515600" cy="1071789"/>
          </a:xfrm>
        </p:spPr>
        <p:txBody>
          <a:bodyPr>
            <a:noAutofit/>
          </a:bodyPr>
          <a:lstStyle/>
          <a:p>
            <a:pPr algn="r"/>
            <a:r>
              <a:rPr lang="pt-BR" sz="7200" dirty="0">
                <a:solidFill>
                  <a:schemeClr val="bg1"/>
                </a:solidFill>
                <a:latin typeface="Handel Gothic" pitchFamily="50" charset="0"/>
              </a:rPr>
              <a:t>BRAPCI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E66DCE3-DED0-4BA8-BF09-EC7843728DA5}"/>
              </a:ext>
            </a:extLst>
          </p:cNvPr>
          <p:cNvSpPr/>
          <p:nvPr/>
        </p:nvSpPr>
        <p:spPr>
          <a:xfrm>
            <a:off x="0" y="2341983"/>
            <a:ext cx="12192000" cy="1436914"/>
          </a:xfrm>
          <a:prstGeom prst="rect">
            <a:avLst/>
          </a:prstGeom>
          <a:solidFill>
            <a:srgbClr val="00206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Handel Gothic" pitchFamily="50" charset="0"/>
              </a:rPr>
              <a:t>INTRODUÇÃO A BASE DE DADOS BRAPCI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7FECF4-86E8-4391-A614-53075D418160}"/>
              </a:ext>
            </a:extLst>
          </p:cNvPr>
          <p:cNvSpPr txBox="1"/>
          <p:nvPr/>
        </p:nvSpPr>
        <p:spPr>
          <a:xfrm>
            <a:off x="7669765" y="994862"/>
            <a:ext cx="4293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 de dados em Ciência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3697335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5000">
        <p14:vortex dir="r"/>
      </p:transition>
    </mc:Choice>
    <mc:Fallback>
      <p:transition spd="slow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07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Handel Gothic</vt:lpstr>
      <vt:lpstr>Segoe UI Light</vt:lpstr>
      <vt:lpstr>Tema do Office</vt:lpstr>
      <vt:lpstr>Apresentação do PowerPoint</vt:lpstr>
      <vt:lpstr>BRAPCI</vt:lpstr>
      <vt:lpstr>BRAPCI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 F. Gabriel junior</dc:creator>
  <cp:lastModifiedBy>Rene F. Gabriel junior</cp:lastModifiedBy>
  <cp:revision>6</cp:revision>
  <dcterms:created xsi:type="dcterms:W3CDTF">2020-11-25T17:59:15Z</dcterms:created>
  <dcterms:modified xsi:type="dcterms:W3CDTF">2020-11-25T20:04:45Z</dcterms:modified>
</cp:coreProperties>
</file>