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6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4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6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02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9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3354-CA40-4E4D-B047-8F5A04EC1F80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30B7-4492-4A8D-8E3D-EBBFDEA6DF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4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Brapci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9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168"/>
          </a:xfrm>
        </p:spPr>
        <p:txBody>
          <a:bodyPr/>
          <a:lstStyle/>
          <a:p>
            <a:r>
              <a:rPr lang="pt-BR" dirty="0" smtClean="0"/>
              <a:t>Sistemas Rodando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448" y="935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Requisitos</a:t>
            </a:r>
          </a:p>
          <a:p>
            <a:r>
              <a:rPr lang="pt-BR" dirty="0" err="1" smtClean="0"/>
              <a:t>Brapci</a:t>
            </a:r>
            <a:endParaRPr lang="pt-BR" dirty="0" smtClean="0"/>
          </a:p>
          <a:p>
            <a:r>
              <a:rPr lang="pt-BR" dirty="0" err="1" smtClean="0"/>
              <a:t>Find</a:t>
            </a:r>
            <a:endParaRPr lang="pt-BR" dirty="0" smtClean="0"/>
          </a:p>
          <a:p>
            <a:r>
              <a:rPr lang="pt-BR" dirty="0" err="1" smtClean="0"/>
              <a:t>Handle</a:t>
            </a:r>
            <a:r>
              <a:rPr lang="pt-BR" dirty="0" smtClean="0"/>
              <a:t> Server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33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168"/>
          </a:xfrm>
        </p:spPr>
        <p:txBody>
          <a:bodyPr/>
          <a:lstStyle/>
          <a:p>
            <a:r>
              <a:rPr lang="pt-BR" dirty="0" smtClean="0"/>
              <a:t>Protocolo de formatação de 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448" y="935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Requisitos</a:t>
            </a:r>
          </a:p>
          <a:p>
            <a:r>
              <a:rPr lang="pt-BR" dirty="0" smtClean="0"/>
              <a:t>Linux server</a:t>
            </a:r>
          </a:p>
          <a:p>
            <a:r>
              <a:rPr lang="pt-BR" dirty="0" smtClean="0"/>
              <a:t>Apache2</a:t>
            </a:r>
          </a:p>
          <a:p>
            <a:r>
              <a:rPr lang="pt-BR" dirty="0" smtClean="0"/>
              <a:t>PHP7 ou superior</a:t>
            </a:r>
          </a:p>
          <a:p>
            <a:r>
              <a:rPr lang="pt-BR" dirty="0" smtClean="0"/>
              <a:t>MySQL</a:t>
            </a:r>
          </a:p>
          <a:p>
            <a:r>
              <a:rPr lang="pt-BR" dirty="0" err="1" smtClean="0"/>
              <a:t>Elasticsearch</a:t>
            </a:r>
            <a:endParaRPr lang="pt-BR" dirty="0" smtClean="0"/>
          </a:p>
          <a:p>
            <a:r>
              <a:rPr lang="pt-BR" dirty="0" smtClean="0"/>
              <a:t>Mail</a:t>
            </a:r>
          </a:p>
          <a:p>
            <a:r>
              <a:rPr lang="pt-BR" dirty="0" err="1" smtClean="0"/>
              <a:t>Handle</a:t>
            </a:r>
            <a:r>
              <a:rPr lang="pt-BR" dirty="0" smtClean="0"/>
              <a:t> Server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15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168"/>
          </a:xfrm>
        </p:spPr>
        <p:txBody>
          <a:bodyPr/>
          <a:lstStyle/>
          <a:p>
            <a:r>
              <a:rPr lang="pt-BR" dirty="0" smtClean="0"/>
              <a:t>Backup – </a:t>
            </a:r>
            <a:r>
              <a:rPr lang="pt-BR" dirty="0" err="1" smtClean="0"/>
              <a:t>Handle</a:t>
            </a:r>
            <a:r>
              <a:rPr lang="pt-BR" dirty="0" smtClean="0"/>
              <a:t> 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448" y="935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Copia do diretório</a:t>
            </a:r>
          </a:p>
          <a:p>
            <a:pPr marL="0" indent="0">
              <a:buNone/>
            </a:pPr>
            <a:r>
              <a:rPr lang="pt-BR" dirty="0" smtClean="0"/>
              <a:t>/</a:t>
            </a:r>
            <a:r>
              <a:rPr lang="pt-BR" dirty="0" err="1" smtClean="0"/>
              <a:t>hs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653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34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Brapci</vt:lpstr>
      <vt:lpstr>Sistemas Rodando</vt:lpstr>
      <vt:lpstr>Protocolo de formatação de servidor</vt:lpstr>
      <vt:lpstr>Backup – Handle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Brapci</dc:title>
  <dc:creator>Rene</dc:creator>
  <cp:lastModifiedBy>Rene</cp:lastModifiedBy>
  <cp:revision>4</cp:revision>
  <dcterms:created xsi:type="dcterms:W3CDTF">2020-01-09T11:46:21Z</dcterms:created>
  <dcterms:modified xsi:type="dcterms:W3CDTF">2020-01-10T20:28:26Z</dcterms:modified>
</cp:coreProperties>
</file>