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  <p:sldId id="265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C1"/>
    <a:srgbClr val="000526"/>
    <a:srgbClr val="000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EF5F3-E9A6-4A09-BF5F-6BF1A1499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971D30-9AF3-4A80-8B23-F00C2D18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7985D-CDCD-45F6-943F-384E64C0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050D8A-058A-4C6C-A733-72619AB3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91971-9EF4-4905-B9C5-6476DB33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9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09410-466F-4F12-BDB2-E458FD8D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1AF8EE-77FF-44BC-BC5C-045BC5C29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A0BB17-8670-4C44-A047-8B730C49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F10502-11D0-49CA-A8B6-A85CD854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48820-F67D-468E-9135-757B1329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67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71A564-D8A0-41FB-AFD2-668C4D0BE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ADF623-B602-43BD-B7E0-1F64E1512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532985-4020-41F5-A4DF-6A875064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669C44-138B-480E-BE41-8677E34A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24BC63-72E0-48EF-90AF-34F73B65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501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33B41-AC90-47D8-9BBE-C43322B1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0183C-0855-457A-AA4B-17172AA2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268F49-F30A-4616-93D4-6FCA2221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185237-F215-43E4-9F1F-953CB42F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8C6E88-6A1C-410A-BBCA-C483BC29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77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EC836-FABB-4BB7-8611-89405DD4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F08F1B-9CFA-4DF1-AE21-74CBC3D6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24644-8093-4989-919E-9194EE3A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FC7F2D-FABC-4392-8DCC-97F45282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EC6086-1C2A-448A-822B-5CB6F7D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067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1D4F9-5624-460B-981B-88E1AB6D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60E4A6-4124-4C1B-836E-818D4919E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41B1-4168-4C6C-9229-E6951958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D0D9A2-EBFA-4BF2-A2EE-7149CA0E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0B99EB-B241-40EC-9DF1-698729A4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97F5ED-5829-4B15-8D79-BF1F8CF4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608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13E8E-6AE8-4260-81B1-F0545A13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D0B275-6D7F-42B7-89AF-13B5BC20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2B3F07-D3AC-41E8-8994-DFFB18416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75908B-3D49-4FF4-AAEC-CB8F45029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7AA0A5-FD91-417A-AE8E-208BFE758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4AA942-02B5-495C-9A57-37AD7E89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607ED0-6010-4972-BFC5-3015AB55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A315A9-9D7E-4300-B655-2EBBF751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76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CD31C-D77A-4514-AD3D-6C545FA6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79BCA6-F107-4559-AD80-AD22CC89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4C35C4-0EC7-4105-8A18-0D4530C7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BE6E1E-8DF5-4DA7-B3E8-180A97EC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769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AC6B95-7AF2-4130-B8AD-4410F07F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4FA33-92EC-4D45-9E52-E8258597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426FC7-FF31-4B3E-9423-27502B0E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43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7BB08-778B-412C-8581-7C90676A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2DBE0-4199-495D-9D49-6EFB2779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93E794-3C51-4F3D-AE3A-4263C82D4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159B75-7EBD-4C72-AD9A-F8336AC5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6E5180-C03A-44C7-978F-EC5F318A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3BF411-876E-4BE5-9EE0-0208C96E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344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9A03E-A55D-4384-992A-7B423193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4FF7E1-ED5E-4DD7-BC53-D34163FC9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5B46A6-7AE3-4E1A-B50E-7E586C54F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E6FC79-DA57-4D62-AE4E-A3BBBD30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85E3E4-BF33-4172-BB0A-9E468CA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73BD95-B9AF-4224-95D1-B802B7AB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858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F70338-813A-4CFD-AE4B-9D64D623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2BC17E-E8B9-4752-A37D-60630068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323FA-C5CB-47C9-9282-DE3C16A7D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5C66A-3D3A-4CC9-A25C-9EC9B800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79512A-30C0-435A-BF36-65F6DC9BA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145FC82-49DA-48A3-86C4-6226F0A83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78" y="5563743"/>
            <a:ext cx="1359068" cy="10328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FEFDEF-2A42-482B-8BC5-DDFB0103F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734" y="5837108"/>
            <a:ext cx="2688067" cy="7595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55FD4F-A644-4047-846A-4D46D3758069}"/>
              </a:ext>
            </a:extLst>
          </p:cNvPr>
          <p:cNvSpPr txBox="1"/>
          <p:nvPr/>
        </p:nvSpPr>
        <p:spPr>
          <a:xfrm>
            <a:off x="6474966" y="0"/>
            <a:ext cx="14688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spc="50" dirty="0">
                <a:ln w="0"/>
                <a:solidFill>
                  <a:srgbClr val="006D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andel Gothic" pitchFamily="50" charset="0"/>
              </a:rPr>
              <a:t>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A673EE-0A6A-4EB5-9CFD-F6E5C31B9B53}"/>
              </a:ext>
            </a:extLst>
          </p:cNvPr>
          <p:cNvSpPr txBox="1"/>
          <p:nvPr/>
        </p:nvSpPr>
        <p:spPr>
          <a:xfrm>
            <a:off x="8024488" y="0"/>
            <a:ext cx="14688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spc="50" dirty="0">
                <a:ln w="0"/>
                <a:solidFill>
                  <a:srgbClr val="006D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andel Gothic" pitchFamily="50" charset="0"/>
              </a:rPr>
              <a:t>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0ED089-7E6C-415E-BF3C-93AB14665DD1}"/>
              </a:ext>
            </a:extLst>
          </p:cNvPr>
          <p:cNvSpPr txBox="1"/>
          <p:nvPr/>
        </p:nvSpPr>
        <p:spPr>
          <a:xfrm>
            <a:off x="9324512" y="0"/>
            <a:ext cx="14688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spc="50" dirty="0">
                <a:ln w="0"/>
                <a:solidFill>
                  <a:srgbClr val="006D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andel Gothic" pitchFamily="50" charset="0"/>
              </a:rPr>
              <a:t>I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F1BE19-6CA1-417A-967C-2A501A2680DF}"/>
              </a:ext>
            </a:extLst>
          </p:cNvPr>
          <p:cNvSpPr txBox="1"/>
          <p:nvPr/>
        </p:nvSpPr>
        <p:spPr>
          <a:xfrm>
            <a:off x="4990914" y="0"/>
            <a:ext cx="14688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spc="50" dirty="0">
                <a:ln w="0"/>
                <a:solidFill>
                  <a:srgbClr val="006D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andel Gothic" pitchFamily="50" charset="0"/>
              </a:rPr>
              <a:t>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5EBFF2-E693-449E-8DBC-D1984E264E87}"/>
              </a:ext>
            </a:extLst>
          </p:cNvPr>
          <p:cNvSpPr txBox="1"/>
          <p:nvPr/>
        </p:nvSpPr>
        <p:spPr>
          <a:xfrm>
            <a:off x="3369630" y="0"/>
            <a:ext cx="14688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spc="50" dirty="0">
                <a:ln w="0"/>
                <a:solidFill>
                  <a:srgbClr val="006D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andel Gothic" pitchFamily="50" charset="0"/>
              </a:rPr>
              <a:t>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75B1A0-5AF4-4523-B900-3DDD1FF490BA}"/>
              </a:ext>
            </a:extLst>
          </p:cNvPr>
          <p:cNvSpPr txBox="1"/>
          <p:nvPr/>
        </p:nvSpPr>
        <p:spPr>
          <a:xfrm>
            <a:off x="1900746" y="148"/>
            <a:ext cx="14688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spc="50" dirty="0">
                <a:ln w="0"/>
                <a:solidFill>
                  <a:srgbClr val="006D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andel Gothic" pitchFamily="50" charset="0"/>
              </a:rPr>
              <a:t>B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3230D5-2730-4C93-9117-7FD925ED1B42}"/>
              </a:ext>
            </a:extLst>
          </p:cNvPr>
          <p:cNvSpPr txBox="1"/>
          <p:nvPr/>
        </p:nvSpPr>
        <p:spPr>
          <a:xfrm>
            <a:off x="2859248" y="2026138"/>
            <a:ext cx="647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006DC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dados em Ciência da Informação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855E3D-A88C-4F1C-A975-098795D2B7D5}"/>
              </a:ext>
            </a:extLst>
          </p:cNvPr>
          <p:cNvSpPr txBox="1"/>
          <p:nvPr/>
        </p:nvSpPr>
        <p:spPr>
          <a:xfrm>
            <a:off x="-1" y="3128798"/>
            <a:ext cx="12192000" cy="1446550"/>
          </a:xfrm>
          <a:prstGeom prst="rect">
            <a:avLst/>
          </a:prstGeom>
          <a:solidFill>
            <a:srgbClr val="006DC1">
              <a:alpha val="2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006DC1"/>
                </a:solidFill>
                <a:latin typeface="Handel Gothic" pitchFamily="50" charset="0"/>
              </a:rPr>
              <a:t>TUTORIAL: </a:t>
            </a:r>
            <a:br>
              <a:rPr lang="pt-BR" sz="4400" dirty="0">
                <a:solidFill>
                  <a:srgbClr val="006DC1"/>
                </a:solidFill>
                <a:latin typeface="Handel Gothic" pitchFamily="50" charset="0"/>
              </a:rPr>
            </a:br>
            <a:r>
              <a:rPr lang="pt-BR" sz="4400" dirty="0">
                <a:solidFill>
                  <a:srgbClr val="006DC1"/>
                </a:solidFill>
                <a:latin typeface="Handel Gothic" pitchFamily="50" charset="0"/>
              </a:rPr>
              <a:t>EXPORTAÇÃO PARA CSV (Excel)</a:t>
            </a:r>
          </a:p>
        </p:txBody>
      </p:sp>
    </p:spTree>
    <p:extLst>
      <p:ext uri="{BB962C8B-B14F-4D97-AF65-F5344CB8AC3E}">
        <p14:creationId xmlns:p14="http://schemas.microsoft.com/office/powerpoint/2010/main" val="140155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145FC82-49DA-48A3-86C4-6226F0A83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78" y="5563743"/>
            <a:ext cx="1359068" cy="10328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FEFDEF-2A42-482B-8BC5-DDFB0103F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734" y="5837108"/>
            <a:ext cx="2688067" cy="7595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55FD4F-A644-4047-846A-4D46D3758069}"/>
              </a:ext>
            </a:extLst>
          </p:cNvPr>
          <p:cNvSpPr txBox="1"/>
          <p:nvPr/>
        </p:nvSpPr>
        <p:spPr>
          <a:xfrm>
            <a:off x="6474966" y="0"/>
            <a:ext cx="14688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spc="50" dirty="0">
                <a:ln w="0"/>
                <a:solidFill>
                  <a:srgbClr val="006D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andel Gothic" pitchFamily="50" charset="0"/>
              </a:rPr>
              <a:t>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A673EE-0A6A-4EB5-9CFD-F6E5C31B9B53}"/>
              </a:ext>
            </a:extLst>
          </p:cNvPr>
          <p:cNvSpPr txBox="1"/>
          <p:nvPr/>
        </p:nvSpPr>
        <p:spPr>
          <a:xfrm>
            <a:off x="8024488" y="0"/>
            <a:ext cx="14688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spc="50" dirty="0">
                <a:ln w="0"/>
                <a:solidFill>
                  <a:srgbClr val="006D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andel Gothic" pitchFamily="50" charset="0"/>
              </a:rPr>
              <a:t>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0ED089-7E6C-415E-BF3C-93AB14665DD1}"/>
              </a:ext>
            </a:extLst>
          </p:cNvPr>
          <p:cNvSpPr txBox="1"/>
          <p:nvPr/>
        </p:nvSpPr>
        <p:spPr>
          <a:xfrm>
            <a:off x="9324512" y="0"/>
            <a:ext cx="14688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spc="50" dirty="0">
                <a:ln w="0"/>
                <a:solidFill>
                  <a:srgbClr val="006D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andel Gothic" pitchFamily="50" charset="0"/>
              </a:rPr>
              <a:t>I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F1BE19-6CA1-417A-967C-2A501A2680DF}"/>
              </a:ext>
            </a:extLst>
          </p:cNvPr>
          <p:cNvSpPr txBox="1"/>
          <p:nvPr/>
        </p:nvSpPr>
        <p:spPr>
          <a:xfrm>
            <a:off x="4990914" y="0"/>
            <a:ext cx="14688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spc="50" dirty="0">
                <a:ln w="0"/>
                <a:solidFill>
                  <a:srgbClr val="006D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andel Gothic" pitchFamily="50" charset="0"/>
              </a:rPr>
              <a:t>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5EBFF2-E693-449E-8DBC-D1984E264E87}"/>
              </a:ext>
            </a:extLst>
          </p:cNvPr>
          <p:cNvSpPr txBox="1"/>
          <p:nvPr/>
        </p:nvSpPr>
        <p:spPr>
          <a:xfrm>
            <a:off x="3369630" y="0"/>
            <a:ext cx="14688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spc="50" dirty="0">
                <a:ln w="0"/>
                <a:solidFill>
                  <a:srgbClr val="006D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andel Gothic" pitchFamily="50" charset="0"/>
              </a:rPr>
              <a:t>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75B1A0-5AF4-4523-B900-3DDD1FF490BA}"/>
              </a:ext>
            </a:extLst>
          </p:cNvPr>
          <p:cNvSpPr txBox="1"/>
          <p:nvPr/>
        </p:nvSpPr>
        <p:spPr>
          <a:xfrm>
            <a:off x="1900746" y="148"/>
            <a:ext cx="14688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spc="50" dirty="0">
                <a:ln w="0"/>
                <a:solidFill>
                  <a:srgbClr val="006D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andel Gothic" pitchFamily="50" charset="0"/>
              </a:rPr>
              <a:t>B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3230D5-2730-4C93-9117-7FD925ED1B42}"/>
              </a:ext>
            </a:extLst>
          </p:cNvPr>
          <p:cNvSpPr txBox="1"/>
          <p:nvPr/>
        </p:nvSpPr>
        <p:spPr>
          <a:xfrm>
            <a:off x="2859248" y="2026138"/>
            <a:ext cx="647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006DC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dados em Ciência da Informação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855E3D-A88C-4F1C-A975-098795D2B7D5}"/>
              </a:ext>
            </a:extLst>
          </p:cNvPr>
          <p:cNvSpPr txBox="1"/>
          <p:nvPr/>
        </p:nvSpPr>
        <p:spPr>
          <a:xfrm>
            <a:off x="-1" y="3128798"/>
            <a:ext cx="12192000" cy="1446550"/>
          </a:xfrm>
          <a:prstGeom prst="rect">
            <a:avLst/>
          </a:prstGeom>
          <a:solidFill>
            <a:srgbClr val="006DC1">
              <a:alpha val="2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006DC1"/>
                </a:solidFill>
                <a:latin typeface="Handel Gothic" pitchFamily="50" charset="0"/>
              </a:rPr>
              <a:t>TUTORIAL: </a:t>
            </a:r>
            <a:br>
              <a:rPr lang="pt-BR" sz="4400" dirty="0">
                <a:solidFill>
                  <a:srgbClr val="006DC1"/>
                </a:solidFill>
                <a:latin typeface="Handel Gothic" pitchFamily="50" charset="0"/>
              </a:rPr>
            </a:br>
            <a:r>
              <a:rPr lang="pt-BR" sz="4400" dirty="0">
                <a:solidFill>
                  <a:srgbClr val="006DC1"/>
                </a:solidFill>
                <a:latin typeface="Handel Gothic" pitchFamily="50" charset="0"/>
              </a:rPr>
              <a:t>BUSCA AVANÇADA #1</a:t>
            </a:r>
          </a:p>
        </p:txBody>
      </p:sp>
    </p:spTree>
    <p:extLst>
      <p:ext uri="{BB962C8B-B14F-4D97-AF65-F5344CB8AC3E}">
        <p14:creationId xmlns:p14="http://schemas.microsoft.com/office/powerpoint/2010/main" val="72105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Handel Gothic</vt:lpstr>
      <vt:lpstr>Segoe UI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F. Gabriel junior</dc:creator>
  <cp:lastModifiedBy>Rene F. Gabriel junior</cp:lastModifiedBy>
  <cp:revision>15</cp:revision>
  <dcterms:created xsi:type="dcterms:W3CDTF">2020-08-10T17:09:53Z</dcterms:created>
  <dcterms:modified xsi:type="dcterms:W3CDTF">2020-08-12T10:19:52Z</dcterms:modified>
</cp:coreProperties>
</file>