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2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43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0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93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0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69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1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2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6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97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25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6FE6-862E-40CD-99A3-7ADB95B3A9D0}" type="datetimeFigureOut">
              <a:rPr lang="pt-BR" smtClean="0"/>
              <a:t>29/12/2020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5BDD-ECE6-4B0E-9620-746E27F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3" y="910178"/>
            <a:ext cx="7308202" cy="2232884"/>
          </a:xfrm>
        </p:spPr>
        <p:txBody>
          <a:bodyPr>
            <a:noAutofit/>
          </a:bodyPr>
          <a:lstStyle/>
          <a:p>
            <a:pPr algn="ctr"/>
            <a:r>
              <a:rPr lang="pt-BR" sz="12187" dirty="0">
                <a:solidFill>
                  <a:schemeClr val="bg1"/>
                </a:solidFill>
                <a:latin typeface="Handel Gothic" pitchFamily="50" charset="0"/>
                <a:cs typeface="Arial" panose="020B0604020202020204" pitchFamily="34" charset="0"/>
              </a:rPr>
              <a:t>BRAPCI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FB2BD-2080-4D15-95D7-D6536ECA02CF}"/>
              </a:ext>
            </a:extLst>
          </p:cNvPr>
          <p:cNvSpPr txBox="1"/>
          <p:nvPr/>
        </p:nvSpPr>
        <p:spPr>
          <a:xfrm>
            <a:off x="3208960" y="2575010"/>
            <a:ext cx="348807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63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B1B21-318F-4695-9C39-0F505BEA8E98}"/>
              </a:ext>
            </a:extLst>
          </p:cNvPr>
          <p:cNvSpPr txBox="1">
            <a:spLocks/>
          </p:cNvSpPr>
          <p:nvPr/>
        </p:nvSpPr>
        <p:spPr>
          <a:xfrm>
            <a:off x="-743310" y="5990507"/>
            <a:ext cx="4898123" cy="723028"/>
          </a:xfrm>
          <a:prstGeom prst="rect">
            <a:avLst/>
          </a:prstGeom>
        </p:spPr>
        <p:txBody>
          <a:bodyPr vert="horz" lIns="74295" tIns="37148" rIns="74295" bIns="37148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149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servidor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B99799-FF44-4C80-983F-266E192856B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52" y="5907223"/>
            <a:ext cx="1958652" cy="5534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22B494-D171-4C02-952C-65E9485252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64" b="91525" l="8519" r="92593">
                        <a14:foregroundMark x1="47593" y1="7990" x2="46111" y2="21065"/>
                        <a14:foregroundMark x1="46111" y1="21065" x2="50370" y2="28814"/>
                        <a14:foregroundMark x1="54074" y1="29056" x2="53704" y2="22518"/>
                        <a14:foregroundMark x1="52407" y1="37046" x2="45000" y2="36077"/>
                        <a14:foregroundMark x1="41852" y1="27119" x2="41852" y2="27119"/>
                        <a14:foregroundMark x1="45556" y1="40678" x2="45556" y2="40678"/>
                        <a14:foregroundMark x1="47963" y1="40194" x2="47963" y2="40194"/>
                        <a14:foregroundMark x1="50741" y1="40436" x2="50741" y2="40436"/>
                        <a14:foregroundMark x1="51481" y1="46973" x2="51481" y2="46973"/>
                        <a14:foregroundMark x1="32222" y1="51574" x2="32222" y2="51574"/>
                        <a14:foregroundMark x1="21667" y1="53027" x2="21667" y2="53027"/>
                        <a14:foregroundMark x1="85926" y1="45521" x2="85926" y2="45521"/>
                        <a14:foregroundMark x1="91852" y1="79419" x2="91852" y2="79419"/>
                        <a14:foregroundMark x1="89444" y1="81114" x2="89444" y2="81114"/>
                        <a14:foregroundMark x1="78519" y1="80630" x2="78519" y2="80630"/>
                        <a14:foregroundMark x1="72407" y1="81114" x2="72407" y2="81114"/>
                        <a14:foregroundMark x1="68889" y1="80872" x2="68889" y2="80872"/>
                        <a14:foregroundMark x1="65741" y1="81114" x2="65741" y2="81114"/>
                        <a14:foregroundMark x1="8519" y1="78692" x2="8519" y2="78692"/>
                        <a14:foregroundMark x1="15185" y1="78208" x2="15185" y2="78208"/>
                        <a14:foregroundMark x1="20000" y1="78208" x2="20000" y2="78208"/>
                        <a14:foregroundMark x1="23519" y1="78450" x2="23519" y2="78450"/>
                        <a14:foregroundMark x1="28704" y1="78692" x2="28704" y2="78692"/>
                        <a14:foregroundMark x1="32222" y1="78935" x2="32222" y2="78935"/>
                        <a14:foregroundMark x1="37222" y1="79419" x2="37222" y2="79419"/>
                        <a14:foregroundMark x1="41111" y1="79177" x2="41111" y2="79177"/>
                        <a14:foregroundMark x1="43333" y1="78935" x2="43333" y2="78935"/>
                        <a14:foregroundMark x1="48704" y1="78692" x2="48704" y2="78692"/>
                        <a14:foregroundMark x1="53148" y1="77482" x2="53148" y2="77482"/>
                        <a14:foregroundMark x1="59259" y1="76998" x2="59259" y2="76998"/>
                        <a14:foregroundMark x1="65370" y1="78692" x2="65370" y2="78692"/>
                        <a14:foregroundMark x1="69259" y1="79177" x2="69259" y2="79177"/>
                        <a14:foregroundMark x1="69815" y1="89346" x2="69815" y2="89346"/>
                        <a14:foregroundMark x1="78889" y1="89831" x2="78889" y2="89831"/>
                        <a14:foregroundMark x1="83148" y1="88378" x2="83148" y2="88378"/>
                        <a14:foregroundMark x1="87037" y1="88378" x2="87037" y2="88378"/>
                        <a14:foregroundMark x1="83519" y1="80387" x2="83519" y2="80387"/>
                        <a14:foregroundMark x1="92593" y1="88862" x2="92593" y2="88862"/>
                        <a14:foregroundMark x1="63889" y1="88620" x2="63889" y2="88620"/>
                        <a14:foregroundMark x1="59444" y1="91283" x2="59444" y2="91283"/>
                        <a14:foregroundMark x1="55926" y1="90799" x2="55926" y2="90799"/>
                        <a14:foregroundMark x1="50000" y1="90557" x2="50000" y2="90557"/>
                        <a14:foregroundMark x1="38889" y1="91525" x2="38889" y2="91525"/>
                        <a14:foregroundMark x1="29074" y1="87893" x2="29074" y2="87893"/>
                        <a14:foregroundMark x1="26481" y1="87893" x2="26481" y2="87893"/>
                        <a14:foregroundMark x1="25000" y1="86925" x2="25000" y2="86925"/>
                        <a14:foregroundMark x1="14074" y1="87167" x2="14074" y2="87167"/>
                        <a14:foregroundMark x1="10741" y1="86683" x2="10741" y2="86683"/>
                        <a14:backgroundMark x1="74630" y1="78935" x2="74630" y2="78935"/>
                        <a14:backgroundMark x1="87963" y1="79661" x2="87963" y2="79661"/>
                        <a14:backgroundMark x1="83333" y1="78935" x2="83333" y2="78935"/>
                        <a14:backgroundMark x1="10000" y1="88378" x2="10000" y2="88378"/>
                        <a14:backgroundMark x1="23519" y1="87651" x2="23519" y2="87651"/>
                        <a14:backgroundMark x1="44259" y1="79661" x2="44259" y2="79661"/>
                        <a14:backgroundMark x1="49630" y1="79419" x2="49630" y2="79419"/>
                        <a14:backgroundMark x1="55185" y1="79177" x2="55185" y2="79177"/>
                        <a14:backgroundMark x1="44074" y1="87893" x2="44074" y2="87893"/>
                        <a14:backgroundMark x1="32963" y1="78692" x2="32963" y2="78692"/>
                        <a14:backgroundMark x1="48704" y1="89346" x2="48704" y2="89346"/>
                        <a14:backgroundMark x1="60370" y1="89346" x2="60370" y2="89346"/>
                        <a14:backgroundMark x1="71667" y1="89831" x2="71667" y2="89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0535" y="5447800"/>
            <a:ext cx="1379553" cy="10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98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3000">
        <p15:prstTrans prst="origami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9</Words>
  <Application>Microsoft Office PowerPoint</Application>
  <PresentationFormat>Papel A4 (210 x 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Handel Gothic</vt:lpstr>
      <vt:lpstr>Segoe UI Light</vt:lpstr>
      <vt:lpstr>Tema do Office</vt:lpstr>
      <vt:lpstr>BRAPCI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Brapci-vinheta de saida</dc:title>
  <dc:creator>Rene F. Gabriel junior</dc:creator>
  <cp:lastModifiedBy>Rene Faustino Gabriel Junior</cp:lastModifiedBy>
  <cp:revision>14</cp:revision>
  <dcterms:created xsi:type="dcterms:W3CDTF">2020-11-25T17:59:15Z</dcterms:created>
  <dcterms:modified xsi:type="dcterms:W3CDTF">2020-12-29T13:13:33Z</dcterms:modified>
</cp:coreProperties>
</file>