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D95C-5808-47ED-9BE7-37F23784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CBD4A-F013-41D2-A81C-E6C75FEA2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69E7F-98E5-4D4F-A268-2FE0B487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B0EA1-251B-4ABE-B9FA-52B54F2B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F5581-5BAD-4E9C-97DD-86BDD0B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9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00B5A-0584-4698-9799-F983345C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19BD41-22B9-44BB-AC2F-1DA8FE68A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B8E86-2AB7-47CD-839B-00204410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5CCD4-82D6-4D9F-900E-CEB28073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7BD3A-63A2-43EA-8EFB-6B961CE0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63BFBE-BD0E-45C7-B939-905AFD7CA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A1F9B-B765-4E4D-8A52-AE25EC64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637B3F-0605-4440-807D-9D4E8A16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9D40A-5D4F-48E0-B15B-EA5CA922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7DE83-6929-4D05-95A1-35D739A3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1D677-F9D3-46D8-9DB7-4F118760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4DD3A-1191-4246-BDEE-B9EC3922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49DE8-9785-412A-A1E1-260B2A43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CD10A-04EC-40EB-8000-BE0E61FF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6F4C4-04F0-4362-8F58-C1BF16B4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8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1F0C-9505-45B3-A7B5-751C7CDA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C99EA-8B38-480F-B4F3-9FB5A56E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F0802-7F18-4CFE-87C4-7A528DF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0A3F0-9F44-4171-977F-CCD0C3C0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401BC-1FC5-4076-96BD-EEA65F1A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7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908F-E5EF-4CB0-8962-AB00F19C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B968C-CCC4-499B-97EC-8E16739E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2832E2-0EB4-4366-B20E-F0FBF997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6DEE24-00C8-4E91-9BA6-EF618C14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617D86-6280-446C-A1D1-FF1EA0D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0CD917-FF57-4FC7-9057-CDE4F2C3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6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6B14A-D07F-4DBD-930A-237887D0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BED8F-362C-47AA-AD1B-B72C723A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25CBD4-EB31-4140-AD2A-E8859023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1BF427-67B5-449A-A437-F8153391C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F0E49F-9752-45CE-BCE3-646D9581A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9233AC-466F-4D66-B919-3C655DE8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F7F7F1-7902-4A68-A7F7-26CEA849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22449D-7E6F-4DF7-B66D-A0D6A36F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81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B769C-CC42-4AFB-A0CB-EB9F5F95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9905D6-5E55-4577-83BE-2648B99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2EF1F3-B606-4897-9FEC-36E6A9F0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F37123-B1A0-4F2D-9614-C1B81AB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6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12FD4B-979E-4989-8954-E5D25D8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6BE7C-46DF-4712-8C76-8A8C710E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9539B-7351-4107-8E03-B8CBA8DD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3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4F9B6-DE8D-49AB-86CA-857844DB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53A46-E700-4F49-8A8A-B38C2DA7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5978F5-8522-40F4-AF56-83155BC7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9038C3-C862-4351-AE68-9765232C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C26DC-8DD4-4440-9497-A33C5898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D64B8-ED32-4664-99F2-783A03C5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837C8-F735-4D9E-AC31-283EBE1E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43EB7C-49AF-46C6-A8B6-048B7C93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ACA815-ECDC-402B-9C90-725C6BD6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57594-5AA3-4B56-A65F-AFDF642E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D4BC9-C235-438D-AA78-542B042D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61889-DC85-49BC-949E-D3A0481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4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21CBCD-1F37-4EDC-8517-4ADA2791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A1FB2-B5AC-4898-BAC4-D4A8DE12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193CF-F0FB-4CE5-AB1A-E60F42EEB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24CE3-98EA-4041-ACDA-451D42E9A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3C648-7809-427D-8B70-2E7C7710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email-marketing-png" TargetMode="External"/><Relationship Id="rId3" Type="http://schemas.openxmlformats.org/officeDocument/2006/relationships/hyperlink" Target="https://de.wikipedia.org/wiki/Datei:YouTube_icon.png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NOME_Web" TargetMode="External"/><Relationship Id="rId11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AFDDA-C44D-4EED-ADE4-4337576B0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6B1B5-B289-4FE1-B18F-82639EABE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48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5BDD-ECE6-4B0E-9620-746E27F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41" y="844420"/>
            <a:ext cx="4869937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Handel Gothic" pitchFamily="50" charset="0"/>
                <a:cs typeface="Arial" panose="020B0604020202020204" pitchFamily="34" charset="0"/>
              </a:rPr>
              <a:t>BRAPCI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9FB2BD-2080-4D15-95D7-D6536ECA02CF}"/>
              </a:ext>
            </a:extLst>
          </p:cNvPr>
          <p:cNvSpPr txBox="1"/>
          <p:nvPr/>
        </p:nvSpPr>
        <p:spPr>
          <a:xfrm>
            <a:off x="877079" y="1834617"/>
            <a:ext cx="42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46A9C2-8B6E-49C3-A3CE-C26254EFEC63}"/>
              </a:ext>
            </a:extLst>
          </p:cNvPr>
          <p:cNvSpPr/>
          <p:nvPr/>
        </p:nvSpPr>
        <p:spPr>
          <a:xfrm>
            <a:off x="3247053" y="5724331"/>
            <a:ext cx="5374433" cy="578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INSCREVA-SE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20F35C0-5530-4071-B5A2-B2E700E3D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5912" y="2530141"/>
            <a:ext cx="637425" cy="44881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A89ED5-775D-47B5-BC86-A76609572078}"/>
              </a:ext>
            </a:extLst>
          </p:cNvPr>
          <p:cNvSpPr txBox="1"/>
          <p:nvPr/>
        </p:nvSpPr>
        <p:spPr>
          <a:xfrm>
            <a:off x="1375964" y="7008000"/>
            <a:ext cx="9740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de.wikipedia.org/wiki/Datei:YouTube_icon.pn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561127F-CD2B-43F5-BE3E-42AF0AD7E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85912" y="1591244"/>
            <a:ext cx="637425" cy="63742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D9E14F0-7176-46D2-8D9B-51068B41224B}"/>
              </a:ext>
            </a:extLst>
          </p:cNvPr>
          <p:cNvSpPr txBox="1"/>
          <p:nvPr/>
        </p:nvSpPr>
        <p:spPr>
          <a:xfrm>
            <a:off x="2817000" y="70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6" tooltip="https://en.wikipedia.org/wiki/GNOME_Web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52A002-1F13-48DE-B166-574F2C4A03F4}"/>
              </a:ext>
            </a:extLst>
          </p:cNvPr>
          <p:cNvSpPr txBox="1"/>
          <p:nvPr/>
        </p:nvSpPr>
        <p:spPr>
          <a:xfrm>
            <a:off x="7528490" y="1648346"/>
            <a:ext cx="429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pt-B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brapci.inf.br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B301E4E-16A8-43DB-A717-0DC2375EBD65}"/>
              </a:ext>
            </a:extLst>
          </p:cNvPr>
          <p:cNvSpPr txBox="1"/>
          <p:nvPr/>
        </p:nvSpPr>
        <p:spPr>
          <a:xfrm>
            <a:off x="7528490" y="2455734"/>
            <a:ext cx="429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pt-B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brapci.inf.br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30C5F94-8140-4FE5-AAE9-B206C305A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85912" y="3280426"/>
            <a:ext cx="741231" cy="73373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352BAD3F-E678-4841-8CBF-B196CA87C635}"/>
              </a:ext>
            </a:extLst>
          </p:cNvPr>
          <p:cNvSpPr txBox="1"/>
          <p:nvPr/>
        </p:nvSpPr>
        <p:spPr>
          <a:xfrm>
            <a:off x="7528490" y="3355827"/>
            <a:ext cx="429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brapcici@gmail.com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1DB50C3-55B0-45FE-B493-A9F22FC6A263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4" y="3323777"/>
            <a:ext cx="2481077" cy="701041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AFD2C66A-C2B9-4B09-A0CB-42D04D86F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264" b="91525" l="8519" r="92593">
                        <a14:foregroundMark x1="47593" y1="7990" x2="46111" y2="21065"/>
                        <a14:foregroundMark x1="46111" y1="21065" x2="50370" y2="28814"/>
                        <a14:foregroundMark x1="54074" y1="29056" x2="53704" y2="22518"/>
                        <a14:foregroundMark x1="52407" y1="37046" x2="45000" y2="36077"/>
                        <a14:foregroundMark x1="41852" y1="27119" x2="41852" y2="27119"/>
                        <a14:foregroundMark x1="45556" y1="40678" x2="45556" y2="40678"/>
                        <a14:foregroundMark x1="47963" y1="40194" x2="47963" y2="40194"/>
                        <a14:foregroundMark x1="50741" y1="40436" x2="50741" y2="40436"/>
                        <a14:foregroundMark x1="51481" y1="46973" x2="51481" y2="46973"/>
                        <a14:foregroundMark x1="32222" y1="51574" x2="32222" y2="51574"/>
                        <a14:foregroundMark x1="21667" y1="53027" x2="21667" y2="53027"/>
                        <a14:foregroundMark x1="85926" y1="45521" x2="85926" y2="45521"/>
                        <a14:foregroundMark x1="91852" y1="79419" x2="91852" y2="79419"/>
                        <a14:foregroundMark x1="89444" y1="81114" x2="89444" y2="81114"/>
                        <a14:foregroundMark x1="78519" y1="80630" x2="78519" y2="80630"/>
                        <a14:foregroundMark x1="72407" y1="81114" x2="72407" y2="81114"/>
                        <a14:foregroundMark x1="68889" y1="80872" x2="68889" y2="80872"/>
                        <a14:foregroundMark x1="65741" y1="81114" x2="65741" y2="81114"/>
                        <a14:foregroundMark x1="8519" y1="78692" x2="8519" y2="78692"/>
                        <a14:foregroundMark x1="15185" y1="78208" x2="15185" y2="78208"/>
                        <a14:foregroundMark x1="20000" y1="78208" x2="20000" y2="78208"/>
                        <a14:foregroundMark x1="23519" y1="78450" x2="23519" y2="78450"/>
                        <a14:foregroundMark x1="28704" y1="78692" x2="28704" y2="78692"/>
                        <a14:foregroundMark x1="32222" y1="78935" x2="32222" y2="78935"/>
                        <a14:foregroundMark x1="37222" y1="79419" x2="37222" y2="79419"/>
                        <a14:foregroundMark x1="41111" y1="79177" x2="41111" y2="79177"/>
                        <a14:foregroundMark x1="43333" y1="78935" x2="43333" y2="78935"/>
                        <a14:foregroundMark x1="48704" y1="78692" x2="48704" y2="78692"/>
                        <a14:foregroundMark x1="53148" y1="77482" x2="53148" y2="77482"/>
                        <a14:foregroundMark x1="59259" y1="76998" x2="59259" y2="76998"/>
                        <a14:foregroundMark x1="65370" y1="78692" x2="65370" y2="78692"/>
                        <a14:foregroundMark x1="69259" y1="79177" x2="69259" y2="79177"/>
                        <a14:foregroundMark x1="69815" y1="89346" x2="69815" y2="89346"/>
                        <a14:foregroundMark x1="78889" y1="89831" x2="78889" y2="89831"/>
                        <a14:foregroundMark x1="83148" y1="88378" x2="83148" y2="88378"/>
                        <a14:foregroundMark x1="87037" y1="88378" x2="87037" y2="88378"/>
                        <a14:foregroundMark x1="83519" y1="80387" x2="83519" y2="80387"/>
                        <a14:foregroundMark x1="92593" y1="88862" x2="92593" y2="88862"/>
                        <a14:foregroundMark x1="63889" y1="88620" x2="63889" y2="88620"/>
                        <a14:foregroundMark x1="59444" y1="91283" x2="59444" y2="91283"/>
                        <a14:foregroundMark x1="55926" y1="90799" x2="55926" y2="90799"/>
                        <a14:foregroundMark x1="50000" y1="90557" x2="50000" y2="90557"/>
                        <a14:foregroundMark x1="38889" y1="91525" x2="38889" y2="91525"/>
                        <a14:foregroundMark x1="29074" y1="87893" x2="29074" y2="87893"/>
                        <a14:foregroundMark x1="26481" y1="87893" x2="26481" y2="87893"/>
                        <a14:foregroundMark x1="25000" y1="86925" x2="25000" y2="86925"/>
                        <a14:foregroundMark x1="14074" y1="87167" x2="14074" y2="87167"/>
                        <a14:foregroundMark x1="10741" y1="86683" x2="10741" y2="86683"/>
                        <a14:backgroundMark x1="74630" y1="78935" x2="74630" y2="78935"/>
                        <a14:backgroundMark x1="87963" y1="79661" x2="87963" y2="79661"/>
                        <a14:backgroundMark x1="83333" y1="78935" x2="83333" y2="78935"/>
                        <a14:backgroundMark x1="10000" y1="88378" x2="10000" y2="88378"/>
                        <a14:backgroundMark x1="23519" y1="87651" x2="23519" y2="87651"/>
                        <a14:backgroundMark x1="44259" y1="79661" x2="44259" y2="79661"/>
                        <a14:backgroundMark x1="49630" y1="79419" x2="49630" y2="79419"/>
                        <a14:backgroundMark x1="55185" y1="79177" x2="55185" y2="79177"/>
                        <a14:backgroundMark x1="44074" y1="87893" x2="44074" y2="87893"/>
                        <a14:backgroundMark x1="32963" y1="78692" x2="32963" y2="78692"/>
                        <a14:backgroundMark x1="48704" y1="89346" x2="48704" y2="89346"/>
                        <a14:backgroundMark x1="60370" y1="89346" x2="60370" y2="89346"/>
                        <a14:backgroundMark x1="71667" y1="89831" x2="71667" y2="89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2583" y="2740296"/>
            <a:ext cx="1747516" cy="13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70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8000">
        <p15:prstTrans prst="curtains"/>
      </p:transition>
    </mc:Choice>
    <mc:Fallback xmlns="">
      <p:transition spd="slow" advClick="0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A3B906-D0E8-4B8F-9348-BB0914A36D7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64" b="91525" l="8519" r="92593">
                        <a14:foregroundMark x1="47593" y1="7990" x2="46111" y2="21065"/>
                        <a14:foregroundMark x1="46111" y1="21065" x2="50370" y2="28814"/>
                        <a14:foregroundMark x1="54074" y1="29056" x2="53704" y2="22518"/>
                        <a14:foregroundMark x1="52407" y1="37046" x2="45000" y2="36077"/>
                        <a14:foregroundMark x1="41852" y1="27119" x2="41852" y2="27119"/>
                        <a14:foregroundMark x1="45556" y1="40678" x2="45556" y2="40678"/>
                        <a14:foregroundMark x1="47963" y1="40194" x2="47963" y2="40194"/>
                        <a14:foregroundMark x1="50741" y1="40436" x2="50741" y2="40436"/>
                        <a14:foregroundMark x1="51481" y1="46973" x2="51481" y2="46973"/>
                        <a14:foregroundMark x1="32222" y1="51574" x2="32222" y2="51574"/>
                        <a14:foregroundMark x1="21667" y1="53027" x2="21667" y2="53027"/>
                        <a14:foregroundMark x1="85926" y1="45521" x2="85926" y2="45521"/>
                        <a14:foregroundMark x1="91852" y1="79419" x2="91852" y2="79419"/>
                        <a14:foregroundMark x1="89444" y1="81114" x2="89444" y2="81114"/>
                        <a14:foregroundMark x1="78519" y1="80630" x2="78519" y2="80630"/>
                        <a14:foregroundMark x1="72407" y1="81114" x2="72407" y2="81114"/>
                        <a14:foregroundMark x1="68889" y1="80872" x2="68889" y2="80872"/>
                        <a14:foregroundMark x1="65741" y1="81114" x2="65741" y2="81114"/>
                        <a14:foregroundMark x1="8519" y1="78692" x2="8519" y2="78692"/>
                        <a14:foregroundMark x1="15185" y1="78208" x2="15185" y2="78208"/>
                        <a14:foregroundMark x1="20000" y1="78208" x2="20000" y2="78208"/>
                        <a14:foregroundMark x1="23519" y1="78450" x2="23519" y2="78450"/>
                        <a14:foregroundMark x1="28704" y1="78692" x2="28704" y2="78692"/>
                        <a14:foregroundMark x1="32222" y1="78935" x2="32222" y2="78935"/>
                        <a14:foregroundMark x1="37222" y1="79419" x2="37222" y2="79419"/>
                        <a14:foregroundMark x1="41111" y1="79177" x2="41111" y2="79177"/>
                        <a14:foregroundMark x1="43333" y1="78935" x2="43333" y2="78935"/>
                        <a14:foregroundMark x1="48704" y1="78692" x2="48704" y2="78692"/>
                        <a14:foregroundMark x1="53148" y1="77482" x2="53148" y2="77482"/>
                        <a14:foregroundMark x1="59259" y1="76998" x2="59259" y2="76998"/>
                        <a14:foregroundMark x1="65370" y1="78692" x2="65370" y2="78692"/>
                        <a14:foregroundMark x1="69259" y1="79177" x2="69259" y2="79177"/>
                        <a14:foregroundMark x1="69815" y1="89346" x2="69815" y2="89346"/>
                        <a14:foregroundMark x1="78889" y1="89831" x2="78889" y2="89831"/>
                        <a14:foregroundMark x1="83148" y1="88378" x2="83148" y2="88378"/>
                        <a14:foregroundMark x1="87037" y1="88378" x2="87037" y2="88378"/>
                        <a14:foregroundMark x1="83519" y1="80387" x2="83519" y2="80387"/>
                        <a14:foregroundMark x1="92593" y1="88862" x2="92593" y2="88862"/>
                        <a14:foregroundMark x1="63889" y1="88620" x2="63889" y2="88620"/>
                        <a14:foregroundMark x1="59444" y1="91283" x2="59444" y2="91283"/>
                        <a14:foregroundMark x1="55926" y1="90799" x2="55926" y2="90799"/>
                        <a14:foregroundMark x1="50000" y1="90557" x2="50000" y2="90557"/>
                        <a14:foregroundMark x1="38889" y1="91525" x2="38889" y2="91525"/>
                        <a14:foregroundMark x1="29074" y1="87893" x2="29074" y2="87893"/>
                        <a14:foregroundMark x1="26481" y1="87893" x2="26481" y2="87893"/>
                        <a14:foregroundMark x1="25000" y1="86925" x2="25000" y2="86925"/>
                        <a14:foregroundMark x1="14074" y1="87167" x2="14074" y2="87167"/>
                        <a14:foregroundMark x1="10741" y1="86683" x2="10741" y2="86683"/>
                        <a14:backgroundMark x1="74630" y1="78935" x2="74630" y2="78935"/>
                        <a14:backgroundMark x1="87963" y1="79661" x2="87963" y2="79661"/>
                        <a14:backgroundMark x1="83333" y1="78935" x2="83333" y2="78935"/>
                        <a14:backgroundMark x1="10000" y1="88378" x2="10000" y2="88378"/>
                        <a14:backgroundMark x1="23519" y1="87651" x2="23519" y2="87651"/>
                        <a14:backgroundMark x1="44259" y1="79661" x2="44259" y2="79661"/>
                        <a14:backgroundMark x1="49630" y1="79419" x2="49630" y2="79419"/>
                        <a14:backgroundMark x1="55185" y1="79177" x2="55185" y2="79177"/>
                        <a14:backgroundMark x1="44074" y1="87893" x2="44074" y2="87893"/>
                        <a14:backgroundMark x1="32963" y1="78692" x2="32963" y2="78692"/>
                        <a14:backgroundMark x1="48704" y1="89346" x2="48704" y2="89346"/>
                        <a14:backgroundMark x1="60370" y1="89346" x2="60370" y2="89346"/>
                        <a14:backgroundMark x1="71667" y1="89831" x2="71667" y2="89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391" y="5063618"/>
            <a:ext cx="1747516" cy="13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5BDD-ECE6-4B0E-9620-746E27F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3" y="1483567"/>
            <a:ext cx="8994710" cy="2748165"/>
          </a:xfrm>
        </p:spPr>
        <p:txBody>
          <a:bodyPr>
            <a:noAutofit/>
          </a:bodyPr>
          <a:lstStyle/>
          <a:p>
            <a:pPr algn="ctr"/>
            <a:r>
              <a:rPr lang="pt-BR" sz="15000" dirty="0">
                <a:solidFill>
                  <a:schemeClr val="bg1"/>
                </a:solidFill>
                <a:latin typeface="Handel Gothic" pitchFamily="50" charset="0"/>
                <a:cs typeface="Arial" panose="020B0604020202020204" pitchFamily="34" charset="0"/>
              </a:rPr>
              <a:t>BRAPCI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9FB2BD-2080-4D15-95D7-D6536ECA02CF}"/>
              </a:ext>
            </a:extLst>
          </p:cNvPr>
          <p:cNvSpPr txBox="1"/>
          <p:nvPr/>
        </p:nvSpPr>
        <p:spPr>
          <a:xfrm>
            <a:off x="3889162" y="3585948"/>
            <a:ext cx="42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B1B21-318F-4695-9C39-0F505BEA8E98}"/>
              </a:ext>
            </a:extLst>
          </p:cNvPr>
          <p:cNvSpPr txBox="1">
            <a:spLocks/>
          </p:cNvSpPr>
          <p:nvPr/>
        </p:nvSpPr>
        <p:spPr>
          <a:xfrm>
            <a:off x="-914843" y="5962129"/>
            <a:ext cx="6028459" cy="88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servidor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B99799-FF44-4C80-983F-266E192856B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72" y="5859624"/>
            <a:ext cx="2410648" cy="6811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22B494-D171-4C02-952C-65E9485252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64" b="91525" l="8519" r="92593">
                        <a14:foregroundMark x1="47593" y1="7990" x2="46111" y2="21065"/>
                        <a14:foregroundMark x1="46111" y1="21065" x2="50370" y2="28814"/>
                        <a14:foregroundMark x1="54074" y1="29056" x2="53704" y2="22518"/>
                        <a14:foregroundMark x1="52407" y1="37046" x2="45000" y2="36077"/>
                        <a14:foregroundMark x1="41852" y1="27119" x2="41852" y2="27119"/>
                        <a14:foregroundMark x1="45556" y1="40678" x2="45556" y2="40678"/>
                        <a14:foregroundMark x1="47963" y1="40194" x2="47963" y2="40194"/>
                        <a14:foregroundMark x1="50741" y1="40436" x2="50741" y2="40436"/>
                        <a14:foregroundMark x1="51481" y1="46973" x2="51481" y2="46973"/>
                        <a14:foregroundMark x1="32222" y1="51574" x2="32222" y2="51574"/>
                        <a14:foregroundMark x1="21667" y1="53027" x2="21667" y2="53027"/>
                        <a14:foregroundMark x1="85926" y1="45521" x2="85926" y2="45521"/>
                        <a14:foregroundMark x1="91852" y1="79419" x2="91852" y2="79419"/>
                        <a14:foregroundMark x1="89444" y1="81114" x2="89444" y2="81114"/>
                        <a14:foregroundMark x1="78519" y1="80630" x2="78519" y2="80630"/>
                        <a14:foregroundMark x1="72407" y1="81114" x2="72407" y2="81114"/>
                        <a14:foregroundMark x1="68889" y1="80872" x2="68889" y2="80872"/>
                        <a14:foregroundMark x1="65741" y1="81114" x2="65741" y2="81114"/>
                        <a14:foregroundMark x1="8519" y1="78692" x2="8519" y2="78692"/>
                        <a14:foregroundMark x1="15185" y1="78208" x2="15185" y2="78208"/>
                        <a14:foregroundMark x1="20000" y1="78208" x2="20000" y2="78208"/>
                        <a14:foregroundMark x1="23519" y1="78450" x2="23519" y2="78450"/>
                        <a14:foregroundMark x1="28704" y1="78692" x2="28704" y2="78692"/>
                        <a14:foregroundMark x1="32222" y1="78935" x2="32222" y2="78935"/>
                        <a14:foregroundMark x1="37222" y1="79419" x2="37222" y2="79419"/>
                        <a14:foregroundMark x1="41111" y1="79177" x2="41111" y2="79177"/>
                        <a14:foregroundMark x1="43333" y1="78935" x2="43333" y2="78935"/>
                        <a14:foregroundMark x1="48704" y1="78692" x2="48704" y2="78692"/>
                        <a14:foregroundMark x1="53148" y1="77482" x2="53148" y2="77482"/>
                        <a14:foregroundMark x1="59259" y1="76998" x2="59259" y2="76998"/>
                        <a14:foregroundMark x1="65370" y1="78692" x2="65370" y2="78692"/>
                        <a14:foregroundMark x1="69259" y1="79177" x2="69259" y2="79177"/>
                        <a14:foregroundMark x1="69815" y1="89346" x2="69815" y2="89346"/>
                        <a14:foregroundMark x1="78889" y1="89831" x2="78889" y2="89831"/>
                        <a14:foregroundMark x1="83148" y1="88378" x2="83148" y2="88378"/>
                        <a14:foregroundMark x1="87037" y1="88378" x2="87037" y2="88378"/>
                        <a14:foregroundMark x1="83519" y1="80387" x2="83519" y2="80387"/>
                        <a14:foregroundMark x1="92593" y1="88862" x2="92593" y2="88862"/>
                        <a14:foregroundMark x1="63889" y1="88620" x2="63889" y2="88620"/>
                        <a14:foregroundMark x1="59444" y1="91283" x2="59444" y2="91283"/>
                        <a14:foregroundMark x1="55926" y1="90799" x2="55926" y2="90799"/>
                        <a14:foregroundMark x1="50000" y1="90557" x2="50000" y2="90557"/>
                        <a14:foregroundMark x1="38889" y1="91525" x2="38889" y2="91525"/>
                        <a14:foregroundMark x1="29074" y1="87893" x2="29074" y2="87893"/>
                        <a14:foregroundMark x1="26481" y1="87893" x2="26481" y2="87893"/>
                        <a14:foregroundMark x1="25000" y1="86925" x2="25000" y2="86925"/>
                        <a14:foregroundMark x1="14074" y1="87167" x2="14074" y2="87167"/>
                        <a14:foregroundMark x1="10741" y1="86683" x2="10741" y2="86683"/>
                        <a14:backgroundMark x1="74630" y1="78935" x2="74630" y2="78935"/>
                        <a14:backgroundMark x1="87963" y1="79661" x2="87963" y2="79661"/>
                        <a14:backgroundMark x1="83333" y1="78935" x2="83333" y2="78935"/>
                        <a14:backgroundMark x1="10000" y1="88378" x2="10000" y2="88378"/>
                        <a14:backgroundMark x1="23519" y1="87651" x2="23519" y2="87651"/>
                        <a14:backgroundMark x1="44259" y1="79661" x2="44259" y2="79661"/>
                        <a14:backgroundMark x1="49630" y1="79419" x2="49630" y2="79419"/>
                        <a14:backgroundMark x1="55185" y1="79177" x2="55185" y2="79177"/>
                        <a14:backgroundMark x1="44074" y1="87893" x2="44074" y2="87893"/>
                        <a14:backgroundMark x1="32963" y1="78692" x2="32963" y2="78692"/>
                        <a14:backgroundMark x1="48704" y1="89346" x2="48704" y2="89346"/>
                        <a14:backgroundMark x1="60370" y1="89346" x2="60370" y2="89346"/>
                        <a14:backgroundMark x1="71667" y1="89831" x2="71667" y2="89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02196" y="5294181"/>
            <a:ext cx="1697911" cy="12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98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3000">
        <p15:prstTrans prst="origami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Handel Gothic</vt:lpstr>
      <vt:lpstr>Segoe UI Light</vt:lpstr>
      <vt:lpstr>Tema do Office</vt:lpstr>
      <vt:lpstr>Apresentação do PowerPoint</vt:lpstr>
      <vt:lpstr>BRAPCI</vt:lpstr>
      <vt:lpstr>Apresentação do PowerPoint</vt:lpstr>
      <vt:lpstr>BRAPCI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Brapci-vinheta de saida</dc:title>
  <dc:creator>Rene F. Gabriel junior</dc:creator>
  <cp:lastModifiedBy>Rene Faustino Gabriel Junior</cp:lastModifiedBy>
  <cp:revision>13</cp:revision>
  <dcterms:created xsi:type="dcterms:W3CDTF">2020-11-25T17:59:15Z</dcterms:created>
  <dcterms:modified xsi:type="dcterms:W3CDTF">2020-12-29T13:11:53Z</dcterms:modified>
</cp:coreProperties>
</file>