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F55D3-7C6E-49B1-B0AA-03FE45AE1D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1A59C-29C9-486E-9303-1AAF3142A588}">
      <dgm:prSet phldrT="[Texto]"/>
      <dgm:spPr/>
      <dgm:t>
        <a:bodyPr/>
        <a:lstStyle/>
        <a:p>
          <a:r>
            <a:rPr lang="pt-BR" dirty="0" err="1"/>
            <a:t>Journal</a:t>
          </a:r>
          <a:endParaRPr lang="pt-BR" dirty="0"/>
        </a:p>
      </dgm:t>
    </dgm:pt>
    <dgm:pt modelId="{E257542E-A1C1-429D-A567-F96E827F4243}" type="parTrans" cxnId="{751E5907-77BA-4D27-9125-5B3C310E27B6}">
      <dgm:prSet/>
      <dgm:spPr/>
      <dgm:t>
        <a:bodyPr/>
        <a:lstStyle/>
        <a:p>
          <a:endParaRPr lang="pt-BR"/>
        </a:p>
      </dgm:t>
    </dgm:pt>
    <dgm:pt modelId="{1D959141-A0B7-4ACA-A90D-70D6661AAE39}" type="sibTrans" cxnId="{751E5907-77BA-4D27-9125-5B3C310E27B6}">
      <dgm:prSet/>
      <dgm:spPr/>
      <dgm:t>
        <a:bodyPr/>
        <a:lstStyle/>
        <a:p>
          <a:endParaRPr lang="pt-BR"/>
        </a:p>
      </dgm:t>
    </dgm:pt>
    <dgm:pt modelId="{A38EAF24-D189-4BAA-A087-E2A27FB30F1D}">
      <dgm:prSet phldrT="[Texto]"/>
      <dgm:spPr/>
      <dgm:t>
        <a:bodyPr/>
        <a:lstStyle/>
        <a:p>
          <a:r>
            <a:rPr lang="pt-BR" dirty="0" err="1"/>
            <a:t>Metadata</a:t>
          </a:r>
          <a:r>
            <a:rPr lang="pt-BR" dirty="0"/>
            <a:t> </a:t>
          </a:r>
          <a:r>
            <a:rPr lang="pt-BR" dirty="0" err="1"/>
            <a:t>Harvesting</a:t>
          </a:r>
          <a:endParaRPr lang="pt-BR" dirty="0"/>
        </a:p>
      </dgm:t>
    </dgm:pt>
    <dgm:pt modelId="{6DF6F3B1-890F-4BE6-A445-0CDD2D4D2151}" type="parTrans" cxnId="{3A4A4934-4FD1-40EC-BD2A-D94176303AEA}">
      <dgm:prSet/>
      <dgm:spPr/>
      <dgm:t>
        <a:bodyPr/>
        <a:lstStyle/>
        <a:p>
          <a:endParaRPr lang="pt-BR"/>
        </a:p>
      </dgm:t>
    </dgm:pt>
    <dgm:pt modelId="{A5391A1C-E351-40F1-B6FA-5307FB620755}" type="sibTrans" cxnId="{3A4A4934-4FD1-40EC-BD2A-D94176303AEA}">
      <dgm:prSet/>
      <dgm:spPr/>
      <dgm:t>
        <a:bodyPr/>
        <a:lstStyle/>
        <a:p>
          <a:endParaRPr lang="pt-BR"/>
        </a:p>
      </dgm:t>
    </dgm:pt>
    <dgm:pt modelId="{320956D5-256E-4E9B-A9C6-61B6257746B1}">
      <dgm:prSet phldrT="[Texto]"/>
      <dgm:spPr/>
      <dgm:t>
        <a:bodyPr/>
        <a:lstStyle/>
        <a:p>
          <a:r>
            <a:rPr lang="pt-BR" dirty="0" err="1"/>
            <a:t>Processing</a:t>
          </a:r>
          <a:r>
            <a:rPr lang="pt-BR" dirty="0"/>
            <a:t> Metadados</a:t>
          </a:r>
        </a:p>
      </dgm:t>
    </dgm:pt>
    <dgm:pt modelId="{A2F4C222-009B-4CF9-9B7A-E5EA76619BE8}" type="parTrans" cxnId="{5AD3E24D-7083-435F-93C2-3BF20305EC93}">
      <dgm:prSet/>
      <dgm:spPr/>
      <dgm:t>
        <a:bodyPr/>
        <a:lstStyle/>
        <a:p>
          <a:endParaRPr lang="pt-BR"/>
        </a:p>
      </dgm:t>
    </dgm:pt>
    <dgm:pt modelId="{03D52C88-EC7A-4088-8D66-5ACC655D78B8}" type="sibTrans" cxnId="{5AD3E24D-7083-435F-93C2-3BF20305EC93}">
      <dgm:prSet/>
      <dgm:spPr/>
      <dgm:t>
        <a:bodyPr/>
        <a:lstStyle/>
        <a:p>
          <a:endParaRPr lang="pt-BR"/>
        </a:p>
      </dgm:t>
    </dgm:pt>
    <dgm:pt modelId="{9DA36C24-03A7-466A-893E-8CBE673E73B8}">
      <dgm:prSet phldrT="[Texto]"/>
      <dgm:spPr/>
      <dgm:t>
        <a:bodyPr/>
        <a:lstStyle/>
        <a:p>
          <a:r>
            <a:rPr lang="pt-BR" dirty="0" err="1"/>
            <a:t>Harveting</a:t>
          </a:r>
          <a:r>
            <a:rPr lang="pt-BR" dirty="0"/>
            <a:t> PDF</a:t>
          </a:r>
        </a:p>
      </dgm:t>
    </dgm:pt>
    <dgm:pt modelId="{0296682D-A381-49B5-A904-8A14CFB05143}" type="parTrans" cxnId="{4A7A41A8-C36F-41ED-818D-724F4558D7A7}">
      <dgm:prSet/>
      <dgm:spPr/>
      <dgm:t>
        <a:bodyPr/>
        <a:lstStyle/>
        <a:p>
          <a:endParaRPr lang="pt-BR"/>
        </a:p>
      </dgm:t>
    </dgm:pt>
    <dgm:pt modelId="{201D83BA-99F7-4A53-A3AC-AB2D969364FA}" type="sibTrans" cxnId="{4A7A41A8-C36F-41ED-818D-724F4558D7A7}">
      <dgm:prSet/>
      <dgm:spPr/>
      <dgm:t>
        <a:bodyPr/>
        <a:lstStyle/>
        <a:p>
          <a:endParaRPr lang="pt-BR"/>
        </a:p>
      </dgm:t>
    </dgm:pt>
    <dgm:pt modelId="{2D32212D-F9D3-4C3A-BF07-9A3E175611E3}">
      <dgm:prSet phldrT="[Texto]"/>
      <dgm:spPr/>
      <dgm:t>
        <a:bodyPr/>
        <a:lstStyle/>
        <a:p>
          <a:r>
            <a:rPr lang="pt-BR" dirty="0" err="1"/>
            <a:t>Authority</a:t>
          </a:r>
          <a:r>
            <a:rPr lang="pt-BR" dirty="0"/>
            <a:t> </a:t>
          </a:r>
          <a:r>
            <a:rPr lang="pt-BR" dirty="0" err="1"/>
            <a:t>Control</a:t>
          </a:r>
          <a:endParaRPr lang="pt-BR" dirty="0"/>
        </a:p>
      </dgm:t>
    </dgm:pt>
    <dgm:pt modelId="{B5C1FBAE-F9CE-4EC2-A27B-1BF329D0FF52}" type="parTrans" cxnId="{CF4E2C2A-85A3-44EE-993B-2F3C1F5D99F2}">
      <dgm:prSet/>
      <dgm:spPr/>
    </dgm:pt>
    <dgm:pt modelId="{1613EF9F-F0F4-4ADF-AE25-47664F6931FF}" type="sibTrans" cxnId="{CF4E2C2A-85A3-44EE-993B-2F3C1F5D99F2}">
      <dgm:prSet/>
      <dgm:spPr/>
      <dgm:t>
        <a:bodyPr/>
        <a:lstStyle/>
        <a:p>
          <a:endParaRPr lang="pt-BR"/>
        </a:p>
      </dgm:t>
    </dgm:pt>
    <dgm:pt modelId="{D35B3006-2DCE-4927-BA7E-45D7BAC5BABF}">
      <dgm:prSet phldrT="[Texto]"/>
      <dgm:spPr/>
      <dgm:t>
        <a:bodyPr/>
        <a:lstStyle/>
        <a:p>
          <a:r>
            <a:rPr lang="pt-BR" dirty="0" err="1"/>
            <a:t>Vocabulary</a:t>
          </a:r>
          <a:r>
            <a:rPr lang="pt-BR" dirty="0"/>
            <a:t> </a:t>
          </a:r>
          <a:r>
            <a:rPr lang="pt-BR" dirty="0" err="1"/>
            <a:t>Control</a:t>
          </a:r>
          <a:endParaRPr lang="pt-BR" dirty="0"/>
        </a:p>
      </dgm:t>
    </dgm:pt>
    <dgm:pt modelId="{3946F7B7-FCDB-4339-A8D4-66553C999592}" type="parTrans" cxnId="{F496AAA8-D324-4EAA-AB63-9AD53B6C153B}">
      <dgm:prSet/>
      <dgm:spPr/>
    </dgm:pt>
    <dgm:pt modelId="{9324E9C8-0038-4FD8-9A9E-ECDDE15B9707}" type="sibTrans" cxnId="{F496AAA8-D324-4EAA-AB63-9AD53B6C153B}">
      <dgm:prSet/>
      <dgm:spPr/>
    </dgm:pt>
    <dgm:pt modelId="{E719B740-7EC6-4823-B395-4C79C6865F80}">
      <dgm:prSet phldrT="[Texto]"/>
      <dgm:spPr/>
      <dgm:t>
        <a:bodyPr/>
        <a:lstStyle/>
        <a:p>
          <a:r>
            <a:rPr lang="pt-BR" dirty="0"/>
            <a:t>RDF </a:t>
          </a:r>
          <a:r>
            <a:rPr lang="pt-BR" dirty="0" err="1"/>
            <a:t>Model</a:t>
          </a:r>
          <a:endParaRPr lang="pt-BR" dirty="0"/>
        </a:p>
      </dgm:t>
    </dgm:pt>
    <dgm:pt modelId="{D976726B-FF95-4272-96E5-37D748B69BD8}" type="parTrans" cxnId="{18810B6E-32F7-40D0-98DE-00C4AE5BBE63}">
      <dgm:prSet/>
      <dgm:spPr/>
    </dgm:pt>
    <dgm:pt modelId="{EE7D777B-14D6-4FF7-A03B-045310D08A2C}" type="sibTrans" cxnId="{18810B6E-32F7-40D0-98DE-00C4AE5BBE63}">
      <dgm:prSet/>
      <dgm:spPr/>
    </dgm:pt>
    <dgm:pt modelId="{5CD83B06-B4D1-4176-AC9A-F1D5C067BB3D}" type="pres">
      <dgm:prSet presAssocID="{79FF55D3-7C6E-49B1-B0AA-03FE45AE1D8B}" presName="Name0" presStyleCnt="0">
        <dgm:presLayoutVars>
          <dgm:dir/>
          <dgm:resizeHandles val="exact"/>
        </dgm:presLayoutVars>
      </dgm:prSet>
      <dgm:spPr/>
    </dgm:pt>
    <dgm:pt modelId="{13C35659-D7C8-4A6C-8970-DAA4EB6A2F4E}" type="pres">
      <dgm:prSet presAssocID="{5BE1A59C-29C9-486E-9303-1AAF3142A588}" presName="node" presStyleLbl="node1" presStyleIdx="0" presStyleCnt="4">
        <dgm:presLayoutVars>
          <dgm:bulletEnabled val="1"/>
        </dgm:presLayoutVars>
      </dgm:prSet>
      <dgm:spPr/>
    </dgm:pt>
    <dgm:pt modelId="{23C7BDF5-D974-4914-B51B-3D83000A3C31}" type="pres">
      <dgm:prSet presAssocID="{1D959141-A0B7-4ACA-A90D-70D6661AAE39}" presName="sibTrans" presStyleLbl="sibTrans2D1" presStyleIdx="0" presStyleCnt="3"/>
      <dgm:spPr/>
    </dgm:pt>
    <dgm:pt modelId="{7AA9225A-8205-4DDC-A972-15C742E50076}" type="pres">
      <dgm:prSet presAssocID="{1D959141-A0B7-4ACA-A90D-70D6661AAE39}" presName="connectorText" presStyleLbl="sibTrans2D1" presStyleIdx="0" presStyleCnt="3"/>
      <dgm:spPr/>
    </dgm:pt>
    <dgm:pt modelId="{E12773CF-4051-45E9-AC99-1738F6AF31B2}" type="pres">
      <dgm:prSet presAssocID="{A38EAF24-D189-4BAA-A087-E2A27FB30F1D}" presName="node" presStyleLbl="node1" presStyleIdx="1" presStyleCnt="4">
        <dgm:presLayoutVars>
          <dgm:bulletEnabled val="1"/>
        </dgm:presLayoutVars>
      </dgm:prSet>
      <dgm:spPr/>
    </dgm:pt>
    <dgm:pt modelId="{D00D3BC5-8153-4F21-80CA-1358491320A3}" type="pres">
      <dgm:prSet presAssocID="{A5391A1C-E351-40F1-B6FA-5307FB620755}" presName="sibTrans" presStyleLbl="sibTrans2D1" presStyleIdx="1" presStyleCnt="3"/>
      <dgm:spPr/>
    </dgm:pt>
    <dgm:pt modelId="{A016DEF4-9267-429B-A0E0-FC8824887BE9}" type="pres">
      <dgm:prSet presAssocID="{A5391A1C-E351-40F1-B6FA-5307FB620755}" presName="connectorText" presStyleLbl="sibTrans2D1" presStyleIdx="1" presStyleCnt="3"/>
      <dgm:spPr/>
    </dgm:pt>
    <dgm:pt modelId="{4A6EE3A3-66AD-4EAB-91CD-624C2DDCA08E}" type="pres">
      <dgm:prSet presAssocID="{320956D5-256E-4E9B-A9C6-61B6257746B1}" presName="node" presStyleLbl="node1" presStyleIdx="2" presStyleCnt="4">
        <dgm:presLayoutVars>
          <dgm:bulletEnabled val="1"/>
        </dgm:presLayoutVars>
      </dgm:prSet>
      <dgm:spPr/>
    </dgm:pt>
    <dgm:pt modelId="{B7570F56-46B5-46AD-8077-7283B961B094}" type="pres">
      <dgm:prSet presAssocID="{03D52C88-EC7A-4088-8D66-5ACC655D78B8}" presName="sibTrans" presStyleLbl="sibTrans2D1" presStyleIdx="2" presStyleCnt="3"/>
      <dgm:spPr/>
    </dgm:pt>
    <dgm:pt modelId="{D8EA9A89-E37F-4D4A-968E-0B0596711207}" type="pres">
      <dgm:prSet presAssocID="{03D52C88-EC7A-4088-8D66-5ACC655D78B8}" presName="connectorText" presStyleLbl="sibTrans2D1" presStyleIdx="2" presStyleCnt="3"/>
      <dgm:spPr/>
    </dgm:pt>
    <dgm:pt modelId="{4B3877DF-575F-4AB9-A86E-289E95B58FAE}" type="pres">
      <dgm:prSet presAssocID="{9DA36C24-03A7-466A-893E-8CBE673E73B8}" presName="node" presStyleLbl="node1" presStyleIdx="3" presStyleCnt="4">
        <dgm:presLayoutVars>
          <dgm:bulletEnabled val="1"/>
        </dgm:presLayoutVars>
      </dgm:prSet>
      <dgm:spPr/>
    </dgm:pt>
  </dgm:ptLst>
  <dgm:cxnLst>
    <dgm:cxn modelId="{751E5907-77BA-4D27-9125-5B3C310E27B6}" srcId="{79FF55D3-7C6E-49B1-B0AA-03FE45AE1D8B}" destId="{5BE1A59C-29C9-486E-9303-1AAF3142A588}" srcOrd="0" destOrd="0" parTransId="{E257542E-A1C1-429D-A567-F96E827F4243}" sibTransId="{1D959141-A0B7-4ACA-A90D-70D6661AAE39}"/>
    <dgm:cxn modelId="{CF4E2C2A-85A3-44EE-993B-2F3C1F5D99F2}" srcId="{E719B740-7EC6-4823-B395-4C79C6865F80}" destId="{2D32212D-F9D3-4C3A-BF07-9A3E175611E3}" srcOrd="0" destOrd="0" parTransId="{B5C1FBAE-F9CE-4EC2-A27B-1BF329D0FF52}" sibTransId="{1613EF9F-F0F4-4ADF-AE25-47664F6931FF}"/>
    <dgm:cxn modelId="{C39FF132-A7EE-40B4-89D9-83E2D6658D52}" type="presOf" srcId="{A5391A1C-E351-40F1-B6FA-5307FB620755}" destId="{A016DEF4-9267-429B-A0E0-FC8824887BE9}" srcOrd="1" destOrd="0" presId="urn:microsoft.com/office/officeart/2005/8/layout/process1"/>
    <dgm:cxn modelId="{3A4A4934-4FD1-40EC-BD2A-D94176303AEA}" srcId="{79FF55D3-7C6E-49B1-B0AA-03FE45AE1D8B}" destId="{A38EAF24-D189-4BAA-A087-E2A27FB30F1D}" srcOrd="1" destOrd="0" parTransId="{6DF6F3B1-890F-4BE6-A445-0CDD2D4D2151}" sibTransId="{A5391A1C-E351-40F1-B6FA-5307FB620755}"/>
    <dgm:cxn modelId="{97EB6F3C-244D-4739-ABBF-8A103488FC19}" type="presOf" srcId="{E719B740-7EC6-4823-B395-4C79C6865F80}" destId="{4A6EE3A3-66AD-4EAB-91CD-624C2DDCA08E}" srcOrd="0" destOrd="1" presId="urn:microsoft.com/office/officeart/2005/8/layout/process1"/>
    <dgm:cxn modelId="{A08FC73F-A732-450F-894B-01FA1F57E5E8}" type="presOf" srcId="{1D959141-A0B7-4ACA-A90D-70D6661AAE39}" destId="{23C7BDF5-D974-4914-B51B-3D83000A3C31}" srcOrd="0" destOrd="0" presId="urn:microsoft.com/office/officeart/2005/8/layout/process1"/>
    <dgm:cxn modelId="{5AD3E24D-7083-435F-93C2-3BF20305EC93}" srcId="{79FF55D3-7C6E-49B1-B0AA-03FE45AE1D8B}" destId="{320956D5-256E-4E9B-A9C6-61B6257746B1}" srcOrd="2" destOrd="0" parTransId="{A2F4C222-009B-4CF9-9B7A-E5EA76619BE8}" sibTransId="{03D52C88-EC7A-4088-8D66-5ACC655D78B8}"/>
    <dgm:cxn modelId="{18810B6E-32F7-40D0-98DE-00C4AE5BBE63}" srcId="{320956D5-256E-4E9B-A9C6-61B6257746B1}" destId="{E719B740-7EC6-4823-B395-4C79C6865F80}" srcOrd="0" destOrd="0" parTransId="{D976726B-FF95-4272-96E5-37D748B69BD8}" sibTransId="{EE7D777B-14D6-4FF7-A03B-045310D08A2C}"/>
    <dgm:cxn modelId="{BE345757-13DE-4586-B04B-12E758BCAD5B}" type="presOf" srcId="{03D52C88-EC7A-4088-8D66-5ACC655D78B8}" destId="{D8EA9A89-E37F-4D4A-968E-0B0596711207}" srcOrd="1" destOrd="0" presId="urn:microsoft.com/office/officeart/2005/8/layout/process1"/>
    <dgm:cxn modelId="{0C86FA7C-C4FD-4319-A32F-6890F4F5B159}" type="presOf" srcId="{03D52C88-EC7A-4088-8D66-5ACC655D78B8}" destId="{B7570F56-46B5-46AD-8077-7283B961B094}" srcOrd="0" destOrd="0" presId="urn:microsoft.com/office/officeart/2005/8/layout/process1"/>
    <dgm:cxn modelId="{9A320E8D-EE77-4C7D-BD1C-2AF77FB49AB6}" type="presOf" srcId="{9DA36C24-03A7-466A-893E-8CBE673E73B8}" destId="{4B3877DF-575F-4AB9-A86E-289E95B58FAE}" srcOrd="0" destOrd="0" presId="urn:microsoft.com/office/officeart/2005/8/layout/process1"/>
    <dgm:cxn modelId="{52201998-F227-44D1-B602-C46DE406BC02}" type="presOf" srcId="{A5391A1C-E351-40F1-B6FA-5307FB620755}" destId="{D00D3BC5-8153-4F21-80CA-1358491320A3}" srcOrd="0" destOrd="0" presId="urn:microsoft.com/office/officeart/2005/8/layout/process1"/>
    <dgm:cxn modelId="{5E769B9D-5A58-4534-A70D-6BAA56643A03}" type="presOf" srcId="{A38EAF24-D189-4BAA-A087-E2A27FB30F1D}" destId="{E12773CF-4051-45E9-AC99-1738F6AF31B2}" srcOrd="0" destOrd="0" presId="urn:microsoft.com/office/officeart/2005/8/layout/process1"/>
    <dgm:cxn modelId="{8F34C4A0-8CA1-42CC-A2CC-D295A7CB8CB5}" type="presOf" srcId="{5BE1A59C-29C9-486E-9303-1AAF3142A588}" destId="{13C35659-D7C8-4A6C-8970-DAA4EB6A2F4E}" srcOrd="0" destOrd="0" presId="urn:microsoft.com/office/officeart/2005/8/layout/process1"/>
    <dgm:cxn modelId="{4A7A41A8-C36F-41ED-818D-724F4558D7A7}" srcId="{79FF55D3-7C6E-49B1-B0AA-03FE45AE1D8B}" destId="{9DA36C24-03A7-466A-893E-8CBE673E73B8}" srcOrd="3" destOrd="0" parTransId="{0296682D-A381-49B5-A904-8A14CFB05143}" sibTransId="{201D83BA-99F7-4A53-A3AC-AB2D969364FA}"/>
    <dgm:cxn modelId="{F496AAA8-D324-4EAA-AB63-9AD53B6C153B}" srcId="{E719B740-7EC6-4823-B395-4C79C6865F80}" destId="{D35B3006-2DCE-4927-BA7E-45D7BAC5BABF}" srcOrd="1" destOrd="0" parTransId="{3946F7B7-FCDB-4339-A8D4-66553C999592}" sibTransId="{9324E9C8-0038-4FD8-9A9E-ECDDE15B9707}"/>
    <dgm:cxn modelId="{FA6B3EB4-8312-4983-97D4-302C75A78CD5}" type="presOf" srcId="{320956D5-256E-4E9B-A9C6-61B6257746B1}" destId="{4A6EE3A3-66AD-4EAB-91CD-624C2DDCA08E}" srcOrd="0" destOrd="0" presId="urn:microsoft.com/office/officeart/2005/8/layout/process1"/>
    <dgm:cxn modelId="{4CE327CA-BF65-49ED-906F-497E6CD58F52}" type="presOf" srcId="{2D32212D-F9D3-4C3A-BF07-9A3E175611E3}" destId="{4A6EE3A3-66AD-4EAB-91CD-624C2DDCA08E}" srcOrd="0" destOrd="2" presId="urn:microsoft.com/office/officeart/2005/8/layout/process1"/>
    <dgm:cxn modelId="{F1F2F7DA-79FC-431C-8ACE-B1E78E7E27C5}" type="presOf" srcId="{D35B3006-2DCE-4927-BA7E-45D7BAC5BABF}" destId="{4A6EE3A3-66AD-4EAB-91CD-624C2DDCA08E}" srcOrd="0" destOrd="3" presId="urn:microsoft.com/office/officeart/2005/8/layout/process1"/>
    <dgm:cxn modelId="{9B8A0CE0-A60C-4EE7-A5A9-56C28DA158A0}" type="presOf" srcId="{1D959141-A0B7-4ACA-A90D-70D6661AAE39}" destId="{7AA9225A-8205-4DDC-A972-15C742E50076}" srcOrd="1" destOrd="0" presId="urn:microsoft.com/office/officeart/2005/8/layout/process1"/>
    <dgm:cxn modelId="{0CFAB3ED-AFF4-46EA-B4B8-AF4E3CAEC7E1}" type="presOf" srcId="{79FF55D3-7C6E-49B1-B0AA-03FE45AE1D8B}" destId="{5CD83B06-B4D1-4176-AC9A-F1D5C067BB3D}" srcOrd="0" destOrd="0" presId="urn:microsoft.com/office/officeart/2005/8/layout/process1"/>
    <dgm:cxn modelId="{662FB3E9-51FD-449A-ADEC-9B6CF8C1A3EE}" type="presParOf" srcId="{5CD83B06-B4D1-4176-AC9A-F1D5C067BB3D}" destId="{13C35659-D7C8-4A6C-8970-DAA4EB6A2F4E}" srcOrd="0" destOrd="0" presId="urn:microsoft.com/office/officeart/2005/8/layout/process1"/>
    <dgm:cxn modelId="{5B4BE36B-BB68-450C-BD63-D9ED13D02F35}" type="presParOf" srcId="{5CD83B06-B4D1-4176-AC9A-F1D5C067BB3D}" destId="{23C7BDF5-D974-4914-B51B-3D83000A3C31}" srcOrd="1" destOrd="0" presId="urn:microsoft.com/office/officeart/2005/8/layout/process1"/>
    <dgm:cxn modelId="{F9E26803-A946-46AA-AE9F-762211B74F71}" type="presParOf" srcId="{23C7BDF5-D974-4914-B51B-3D83000A3C31}" destId="{7AA9225A-8205-4DDC-A972-15C742E50076}" srcOrd="0" destOrd="0" presId="urn:microsoft.com/office/officeart/2005/8/layout/process1"/>
    <dgm:cxn modelId="{2BAF8144-007E-460E-AE30-1E00CD2E5137}" type="presParOf" srcId="{5CD83B06-B4D1-4176-AC9A-F1D5C067BB3D}" destId="{E12773CF-4051-45E9-AC99-1738F6AF31B2}" srcOrd="2" destOrd="0" presId="urn:microsoft.com/office/officeart/2005/8/layout/process1"/>
    <dgm:cxn modelId="{6E2BB0AD-2ABE-4AB1-BCA4-D8EB1EEFE7F4}" type="presParOf" srcId="{5CD83B06-B4D1-4176-AC9A-F1D5C067BB3D}" destId="{D00D3BC5-8153-4F21-80CA-1358491320A3}" srcOrd="3" destOrd="0" presId="urn:microsoft.com/office/officeart/2005/8/layout/process1"/>
    <dgm:cxn modelId="{B304FC0F-2061-48A0-AB2A-FE851DD1B9BA}" type="presParOf" srcId="{D00D3BC5-8153-4F21-80CA-1358491320A3}" destId="{A016DEF4-9267-429B-A0E0-FC8824887BE9}" srcOrd="0" destOrd="0" presId="urn:microsoft.com/office/officeart/2005/8/layout/process1"/>
    <dgm:cxn modelId="{22E16C34-ED95-4088-9C2C-A1FCBC788C2F}" type="presParOf" srcId="{5CD83B06-B4D1-4176-AC9A-F1D5C067BB3D}" destId="{4A6EE3A3-66AD-4EAB-91CD-624C2DDCA08E}" srcOrd="4" destOrd="0" presId="urn:microsoft.com/office/officeart/2005/8/layout/process1"/>
    <dgm:cxn modelId="{0C18E0BF-692D-47DD-A895-C0C9F7C126E9}" type="presParOf" srcId="{5CD83B06-B4D1-4176-AC9A-F1D5C067BB3D}" destId="{B7570F56-46B5-46AD-8077-7283B961B094}" srcOrd="5" destOrd="0" presId="urn:microsoft.com/office/officeart/2005/8/layout/process1"/>
    <dgm:cxn modelId="{BD1451CD-2DAF-4A18-9835-4CF7076845EC}" type="presParOf" srcId="{B7570F56-46B5-46AD-8077-7283B961B094}" destId="{D8EA9A89-E37F-4D4A-968E-0B0596711207}" srcOrd="0" destOrd="0" presId="urn:microsoft.com/office/officeart/2005/8/layout/process1"/>
    <dgm:cxn modelId="{D4A3A512-B86B-4A87-8149-F4631C8A37A4}" type="presParOf" srcId="{5CD83B06-B4D1-4176-AC9A-F1D5C067BB3D}" destId="{4B3877DF-575F-4AB9-A86E-289E95B58FA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F55D3-7C6E-49B1-B0AA-03FE45AE1D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1A59C-29C9-486E-9303-1AAF3142A588}">
      <dgm:prSet phldrT="[Texto]"/>
      <dgm:spPr/>
      <dgm:t>
        <a:bodyPr/>
        <a:lstStyle/>
        <a:p>
          <a:r>
            <a:rPr lang="pt-BR" dirty="0" err="1"/>
            <a:t>Process</a:t>
          </a:r>
          <a:r>
            <a:rPr lang="pt-BR" dirty="0"/>
            <a:t> PDF</a:t>
          </a:r>
        </a:p>
      </dgm:t>
    </dgm:pt>
    <dgm:pt modelId="{E257542E-A1C1-429D-A567-F96E827F4243}" type="parTrans" cxnId="{751E5907-77BA-4D27-9125-5B3C310E27B6}">
      <dgm:prSet/>
      <dgm:spPr/>
      <dgm:t>
        <a:bodyPr/>
        <a:lstStyle/>
        <a:p>
          <a:endParaRPr lang="pt-BR"/>
        </a:p>
      </dgm:t>
    </dgm:pt>
    <dgm:pt modelId="{1D959141-A0B7-4ACA-A90D-70D6661AAE39}" type="sibTrans" cxnId="{751E5907-77BA-4D27-9125-5B3C310E27B6}">
      <dgm:prSet/>
      <dgm:spPr/>
      <dgm:t>
        <a:bodyPr/>
        <a:lstStyle/>
        <a:p>
          <a:endParaRPr lang="pt-BR"/>
        </a:p>
      </dgm:t>
    </dgm:pt>
    <dgm:pt modelId="{7B67CF73-313D-435B-9E9B-ED4F6D040204}">
      <dgm:prSet phldrT="[Texto]"/>
      <dgm:spPr/>
      <dgm:t>
        <a:bodyPr/>
        <a:lstStyle/>
        <a:p>
          <a:r>
            <a:rPr lang="pt-BR" dirty="0" err="1"/>
            <a:t>Convert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TXT File</a:t>
          </a:r>
        </a:p>
      </dgm:t>
    </dgm:pt>
    <dgm:pt modelId="{16BACC5A-EF57-4054-A896-DC847EA46F1D}" type="parTrans" cxnId="{3DFD4024-16DE-485A-91ED-2DDF04B8F424}">
      <dgm:prSet/>
      <dgm:spPr/>
    </dgm:pt>
    <dgm:pt modelId="{30C606BF-AE1D-4512-884D-837D0E98F857}" type="sibTrans" cxnId="{3DFD4024-16DE-485A-91ED-2DDF04B8F424}">
      <dgm:prSet/>
      <dgm:spPr/>
      <dgm:t>
        <a:bodyPr/>
        <a:lstStyle/>
        <a:p>
          <a:endParaRPr lang="pt-BR"/>
        </a:p>
      </dgm:t>
    </dgm:pt>
    <dgm:pt modelId="{E0C5A8DB-7B8D-4F83-8F75-76ACD5BA9D86}">
      <dgm:prSet phldrT="[Texto]"/>
      <dgm:spPr/>
      <dgm:t>
        <a:bodyPr/>
        <a:lstStyle/>
        <a:p>
          <a:r>
            <a:rPr lang="pt-BR" dirty="0" err="1"/>
            <a:t>Process</a:t>
          </a:r>
          <a:r>
            <a:rPr lang="pt-BR" dirty="0"/>
            <a:t> TXT File</a:t>
          </a:r>
        </a:p>
      </dgm:t>
    </dgm:pt>
    <dgm:pt modelId="{E0F3B1C3-434B-40E1-96F8-ADD89C3C722A}" type="parTrans" cxnId="{1BFD64C7-6C63-4680-B31D-53205ABF460D}">
      <dgm:prSet/>
      <dgm:spPr/>
    </dgm:pt>
    <dgm:pt modelId="{534184BC-3A69-48D5-8D27-AC027EC318A2}" type="sibTrans" cxnId="{1BFD64C7-6C63-4680-B31D-53205ABF460D}">
      <dgm:prSet/>
      <dgm:spPr/>
    </dgm:pt>
    <dgm:pt modelId="{5CD83B06-B4D1-4176-AC9A-F1D5C067BB3D}" type="pres">
      <dgm:prSet presAssocID="{79FF55D3-7C6E-49B1-B0AA-03FE45AE1D8B}" presName="Name0" presStyleCnt="0">
        <dgm:presLayoutVars>
          <dgm:dir/>
          <dgm:resizeHandles val="exact"/>
        </dgm:presLayoutVars>
      </dgm:prSet>
      <dgm:spPr/>
    </dgm:pt>
    <dgm:pt modelId="{13C35659-D7C8-4A6C-8970-DAA4EB6A2F4E}" type="pres">
      <dgm:prSet presAssocID="{5BE1A59C-29C9-486E-9303-1AAF3142A588}" presName="node" presStyleLbl="node1" presStyleIdx="0" presStyleCnt="3">
        <dgm:presLayoutVars>
          <dgm:bulletEnabled val="1"/>
        </dgm:presLayoutVars>
      </dgm:prSet>
      <dgm:spPr/>
    </dgm:pt>
    <dgm:pt modelId="{9996CDB9-A338-422B-B1ED-1BF60517610E}" type="pres">
      <dgm:prSet presAssocID="{1D959141-A0B7-4ACA-A90D-70D6661AAE39}" presName="sibTrans" presStyleLbl="sibTrans2D1" presStyleIdx="0" presStyleCnt="2"/>
      <dgm:spPr/>
    </dgm:pt>
    <dgm:pt modelId="{45983542-5C7D-4F6E-B76B-BDDA955E97FF}" type="pres">
      <dgm:prSet presAssocID="{1D959141-A0B7-4ACA-A90D-70D6661AAE39}" presName="connectorText" presStyleLbl="sibTrans2D1" presStyleIdx="0" presStyleCnt="2"/>
      <dgm:spPr/>
    </dgm:pt>
    <dgm:pt modelId="{5E9F6B9F-411D-4868-A94E-1E354524B890}" type="pres">
      <dgm:prSet presAssocID="{7B67CF73-313D-435B-9E9B-ED4F6D040204}" presName="node" presStyleLbl="node1" presStyleIdx="1" presStyleCnt="3">
        <dgm:presLayoutVars>
          <dgm:bulletEnabled val="1"/>
        </dgm:presLayoutVars>
      </dgm:prSet>
      <dgm:spPr/>
    </dgm:pt>
    <dgm:pt modelId="{006F7744-8734-474D-AC93-65D86078830E}" type="pres">
      <dgm:prSet presAssocID="{30C606BF-AE1D-4512-884D-837D0E98F857}" presName="sibTrans" presStyleLbl="sibTrans2D1" presStyleIdx="1" presStyleCnt="2"/>
      <dgm:spPr/>
    </dgm:pt>
    <dgm:pt modelId="{8634745F-6743-4183-BBB7-F0A7E1F8F1AD}" type="pres">
      <dgm:prSet presAssocID="{30C606BF-AE1D-4512-884D-837D0E98F857}" presName="connectorText" presStyleLbl="sibTrans2D1" presStyleIdx="1" presStyleCnt="2"/>
      <dgm:spPr/>
    </dgm:pt>
    <dgm:pt modelId="{63F68385-4C98-40CD-91E7-127F67A73CC2}" type="pres">
      <dgm:prSet presAssocID="{E0C5A8DB-7B8D-4F83-8F75-76ACD5BA9D86}" presName="node" presStyleLbl="node1" presStyleIdx="2" presStyleCnt="3">
        <dgm:presLayoutVars>
          <dgm:bulletEnabled val="1"/>
        </dgm:presLayoutVars>
      </dgm:prSet>
      <dgm:spPr/>
    </dgm:pt>
  </dgm:ptLst>
  <dgm:cxnLst>
    <dgm:cxn modelId="{751E5907-77BA-4D27-9125-5B3C310E27B6}" srcId="{79FF55D3-7C6E-49B1-B0AA-03FE45AE1D8B}" destId="{5BE1A59C-29C9-486E-9303-1AAF3142A588}" srcOrd="0" destOrd="0" parTransId="{E257542E-A1C1-429D-A567-F96E827F4243}" sibTransId="{1D959141-A0B7-4ACA-A90D-70D6661AAE39}"/>
    <dgm:cxn modelId="{58C6F114-90C7-4AC7-996F-D5BD9F71A03F}" type="presOf" srcId="{1D959141-A0B7-4ACA-A90D-70D6661AAE39}" destId="{45983542-5C7D-4F6E-B76B-BDDA955E97FF}" srcOrd="1" destOrd="0" presId="urn:microsoft.com/office/officeart/2005/8/layout/process1"/>
    <dgm:cxn modelId="{3DFD4024-16DE-485A-91ED-2DDF04B8F424}" srcId="{79FF55D3-7C6E-49B1-B0AA-03FE45AE1D8B}" destId="{7B67CF73-313D-435B-9E9B-ED4F6D040204}" srcOrd="1" destOrd="0" parTransId="{16BACC5A-EF57-4054-A896-DC847EA46F1D}" sibTransId="{30C606BF-AE1D-4512-884D-837D0E98F857}"/>
    <dgm:cxn modelId="{DC541188-2249-4FC7-AD10-2F3CC77088C2}" type="presOf" srcId="{E0C5A8DB-7B8D-4F83-8F75-76ACD5BA9D86}" destId="{63F68385-4C98-40CD-91E7-127F67A73CC2}" srcOrd="0" destOrd="0" presId="urn:microsoft.com/office/officeart/2005/8/layout/process1"/>
    <dgm:cxn modelId="{478BEE88-4181-4E84-B3F9-7809364E3441}" type="presOf" srcId="{1D959141-A0B7-4ACA-A90D-70D6661AAE39}" destId="{9996CDB9-A338-422B-B1ED-1BF60517610E}" srcOrd="0" destOrd="0" presId="urn:microsoft.com/office/officeart/2005/8/layout/process1"/>
    <dgm:cxn modelId="{D78A2C8C-7858-4BB3-96B2-C533C6D4DE33}" type="presOf" srcId="{30C606BF-AE1D-4512-884D-837D0E98F857}" destId="{8634745F-6743-4183-BBB7-F0A7E1F8F1AD}" srcOrd="1" destOrd="0" presId="urn:microsoft.com/office/officeart/2005/8/layout/process1"/>
    <dgm:cxn modelId="{E4F8D899-AFE2-4290-AF91-EF703910AF4F}" type="presOf" srcId="{30C606BF-AE1D-4512-884D-837D0E98F857}" destId="{006F7744-8734-474D-AC93-65D86078830E}" srcOrd="0" destOrd="0" presId="urn:microsoft.com/office/officeart/2005/8/layout/process1"/>
    <dgm:cxn modelId="{8F34C4A0-8CA1-42CC-A2CC-D295A7CB8CB5}" type="presOf" srcId="{5BE1A59C-29C9-486E-9303-1AAF3142A588}" destId="{13C35659-D7C8-4A6C-8970-DAA4EB6A2F4E}" srcOrd="0" destOrd="0" presId="urn:microsoft.com/office/officeart/2005/8/layout/process1"/>
    <dgm:cxn modelId="{1BFD64C7-6C63-4680-B31D-53205ABF460D}" srcId="{79FF55D3-7C6E-49B1-B0AA-03FE45AE1D8B}" destId="{E0C5A8DB-7B8D-4F83-8F75-76ACD5BA9D86}" srcOrd="2" destOrd="0" parTransId="{E0F3B1C3-434B-40E1-96F8-ADD89C3C722A}" sibTransId="{534184BC-3A69-48D5-8D27-AC027EC318A2}"/>
    <dgm:cxn modelId="{0CFAB3ED-AFF4-46EA-B4B8-AF4E3CAEC7E1}" type="presOf" srcId="{79FF55D3-7C6E-49B1-B0AA-03FE45AE1D8B}" destId="{5CD83B06-B4D1-4176-AC9A-F1D5C067BB3D}" srcOrd="0" destOrd="0" presId="urn:microsoft.com/office/officeart/2005/8/layout/process1"/>
    <dgm:cxn modelId="{88B4B5F9-75DB-4A2F-ACAB-42CD3DB82F07}" type="presOf" srcId="{7B67CF73-313D-435B-9E9B-ED4F6D040204}" destId="{5E9F6B9F-411D-4868-A94E-1E354524B890}" srcOrd="0" destOrd="0" presId="urn:microsoft.com/office/officeart/2005/8/layout/process1"/>
    <dgm:cxn modelId="{662FB3E9-51FD-449A-ADEC-9B6CF8C1A3EE}" type="presParOf" srcId="{5CD83B06-B4D1-4176-AC9A-F1D5C067BB3D}" destId="{13C35659-D7C8-4A6C-8970-DAA4EB6A2F4E}" srcOrd="0" destOrd="0" presId="urn:microsoft.com/office/officeart/2005/8/layout/process1"/>
    <dgm:cxn modelId="{75CD5909-F5E1-43E9-80EF-B615F584AA1C}" type="presParOf" srcId="{5CD83B06-B4D1-4176-AC9A-F1D5C067BB3D}" destId="{9996CDB9-A338-422B-B1ED-1BF60517610E}" srcOrd="1" destOrd="0" presId="urn:microsoft.com/office/officeart/2005/8/layout/process1"/>
    <dgm:cxn modelId="{CB66810E-DCAC-4014-933C-9E6A9D6A4E6C}" type="presParOf" srcId="{9996CDB9-A338-422B-B1ED-1BF60517610E}" destId="{45983542-5C7D-4F6E-B76B-BDDA955E97FF}" srcOrd="0" destOrd="0" presId="urn:microsoft.com/office/officeart/2005/8/layout/process1"/>
    <dgm:cxn modelId="{D85AD2D3-054B-4CA7-8828-42AED8F1E814}" type="presParOf" srcId="{5CD83B06-B4D1-4176-AC9A-F1D5C067BB3D}" destId="{5E9F6B9F-411D-4868-A94E-1E354524B890}" srcOrd="2" destOrd="0" presId="urn:microsoft.com/office/officeart/2005/8/layout/process1"/>
    <dgm:cxn modelId="{47536EE4-6F88-4491-B05D-0682288A359D}" type="presParOf" srcId="{5CD83B06-B4D1-4176-AC9A-F1D5C067BB3D}" destId="{006F7744-8734-474D-AC93-65D86078830E}" srcOrd="3" destOrd="0" presId="urn:microsoft.com/office/officeart/2005/8/layout/process1"/>
    <dgm:cxn modelId="{B3795C90-3F0B-421F-965D-61BA9AF2976D}" type="presParOf" srcId="{006F7744-8734-474D-AC93-65D86078830E}" destId="{8634745F-6743-4183-BBB7-F0A7E1F8F1AD}" srcOrd="0" destOrd="0" presId="urn:microsoft.com/office/officeart/2005/8/layout/process1"/>
    <dgm:cxn modelId="{E6CEAC58-9D56-4DA7-B196-7036122662AA}" type="presParOf" srcId="{5CD83B06-B4D1-4176-AC9A-F1D5C067BB3D}" destId="{63F68385-4C98-40CD-91E7-127F67A73C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F55D3-7C6E-49B1-B0AA-03FE45AE1D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1A59C-29C9-486E-9303-1AAF3142A588}">
      <dgm:prSet phldrT="[Texto]"/>
      <dgm:spPr/>
      <dgm:t>
        <a:bodyPr/>
        <a:lstStyle/>
        <a:p>
          <a:r>
            <a:rPr lang="pt-BR" dirty="0"/>
            <a:t>TXT File</a:t>
          </a:r>
        </a:p>
      </dgm:t>
    </dgm:pt>
    <dgm:pt modelId="{E257542E-A1C1-429D-A567-F96E827F4243}" type="parTrans" cxnId="{751E5907-77BA-4D27-9125-5B3C310E27B6}">
      <dgm:prSet/>
      <dgm:spPr/>
      <dgm:t>
        <a:bodyPr/>
        <a:lstStyle/>
        <a:p>
          <a:endParaRPr lang="pt-BR"/>
        </a:p>
      </dgm:t>
    </dgm:pt>
    <dgm:pt modelId="{1D959141-A0B7-4ACA-A90D-70D6661AAE39}" type="sibTrans" cxnId="{751E5907-77BA-4D27-9125-5B3C310E27B6}">
      <dgm:prSet/>
      <dgm:spPr/>
      <dgm:t>
        <a:bodyPr/>
        <a:lstStyle/>
        <a:p>
          <a:endParaRPr lang="pt-BR"/>
        </a:p>
      </dgm:t>
    </dgm:pt>
    <dgm:pt modelId="{7B67CF73-313D-435B-9E9B-ED4F6D040204}">
      <dgm:prSet phldrT="[Texto]"/>
      <dgm:spPr/>
      <dgm:t>
        <a:bodyPr/>
        <a:lstStyle/>
        <a:p>
          <a:r>
            <a:rPr lang="pt-BR" dirty="0" err="1"/>
            <a:t>Identify</a:t>
          </a:r>
          <a:r>
            <a:rPr lang="pt-BR" dirty="0"/>
            <a:t> </a:t>
          </a:r>
          <a:r>
            <a:rPr lang="pt-BR" dirty="0" err="1"/>
            <a:t>Cited</a:t>
          </a:r>
          <a:endParaRPr lang="pt-BR" dirty="0"/>
        </a:p>
      </dgm:t>
    </dgm:pt>
    <dgm:pt modelId="{16BACC5A-EF57-4054-A896-DC847EA46F1D}" type="parTrans" cxnId="{3DFD4024-16DE-485A-91ED-2DDF04B8F424}">
      <dgm:prSet/>
      <dgm:spPr/>
      <dgm:t>
        <a:bodyPr/>
        <a:lstStyle/>
        <a:p>
          <a:endParaRPr lang="pt-BR"/>
        </a:p>
      </dgm:t>
    </dgm:pt>
    <dgm:pt modelId="{30C606BF-AE1D-4512-884D-837D0E98F857}" type="sibTrans" cxnId="{3DFD4024-16DE-485A-91ED-2DDF04B8F424}">
      <dgm:prSet/>
      <dgm:spPr/>
      <dgm:t>
        <a:bodyPr/>
        <a:lstStyle/>
        <a:p>
          <a:endParaRPr lang="pt-BR"/>
        </a:p>
      </dgm:t>
    </dgm:pt>
    <dgm:pt modelId="{E0C5A8DB-7B8D-4F83-8F75-76ACD5BA9D86}">
      <dgm:prSet phldrT="[Texto]"/>
      <dgm:spPr/>
      <dgm:t>
        <a:bodyPr/>
        <a:lstStyle/>
        <a:p>
          <a:r>
            <a:rPr lang="pt-BR" dirty="0" err="1"/>
            <a:t>Identity</a:t>
          </a:r>
          <a:r>
            <a:rPr lang="pt-BR" dirty="0"/>
            <a:t> </a:t>
          </a:r>
          <a:r>
            <a:rPr lang="pt-BR" dirty="0" err="1"/>
            <a:t>Submission</a:t>
          </a:r>
          <a:r>
            <a:rPr lang="pt-BR" dirty="0"/>
            <a:t> Dates</a:t>
          </a:r>
        </a:p>
      </dgm:t>
    </dgm:pt>
    <dgm:pt modelId="{E0F3B1C3-434B-40E1-96F8-ADD89C3C722A}" type="parTrans" cxnId="{1BFD64C7-6C63-4680-B31D-53205ABF460D}">
      <dgm:prSet/>
      <dgm:spPr/>
      <dgm:t>
        <a:bodyPr/>
        <a:lstStyle/>
        <a:p>
          <a:endParaRPr lang="pt-BR"/>
        </a:p>
      </dgm:t>
    </dgm:pt>
    <dgm:pt modelId="{534184BC-3A69-48D5-8D27-AC027EC318A2}" type="sibTrans" cxnId="{1BFD64C7-6C63-4680-B31D-53205ABF460D}">
      <dgm:prSet/>
      <dgm:spPr/>
      <dgm:t>
        <a:bodyPr/>
        <a:lstStyle/>
        <a:p>
          <a:endParaRPr lang="pt-BR"/>
        </a:p>
      </dgm:t>
    </dgm:pt>
    <dgm:pt modelId="{5CD83B06-B4D1-4176-AC9A-F1D5C067BB3D}" type="pres">
      <dgm:prSet presAssocID="{79FF55D3-7C6E-49B1-B0AA-03FE45AE1D8B}" presName="Name0" presStyleCnt="0">
        <dgm:presLayoutVars>
          <dgm:dir/>
          <dgm:resizeHandles val="exact"/>
        </dgm:presLayoutVars>
      </dgm:prSet>
      <dgm:spPr/>
    </dgm:pt>
    <dgm:pt modelId="{13C35659-D7C8-4A6C-8970-DAA4EB6A2F4E}" type="pres">
      <dgm:prSet presAssocID="{5BE1A59C-29C9-486E-9303-1AAF3142A588}" presName="node" presStyleLbl="node1" presStyleIdx="0" presStyleCnt="3">
        <dgm:presLayoutVars>
          <dgm:bulletEnabled val="1"/>
        </dgm:presLayoutVars>
      </dgm:prSet>
      <dgm:spPr/>
    </dgm:pt>
    <dgm:pt modelId="{9996CDB9-A338-422B-B1ED-1BF60517610E}" type="pres">
      <dgm:prSet presAssocID="{1D959141-A0B7-4ACA-A90D-70D6661AAE39}" presName="sibTrans" presStyleLbl="sibTrans2D1" presStyleIdx="0" presStyleCnt="2"/>
      <dgm:spPr/>
    </dgm:pt>
    <dgm:pt modelId="{45983542-5C7D-4F6E-B76B-BDDA955E97FF}" type="pres">
      <dgm:prSet presAssocID="{1D959141-A0B7-4ACA-A90D-70D6661AAE39}" presName="connectorText" presStyleLbl="sibTrans2D1" presStyleIdx="0" presStyleCnt="2"/>
      <dgm:spPr/>
    </dgm:pt>
    <dgm:pt modelId="{5E9F6B9F-411D-4868-A94E-1E354524B890}" type="pres">
      <dgm:prSet presAssocID="{7B67CF73-313D-435B-9E9B-ED4F6D040204}" presName="node" presStyleLbl="node1" presStyleIdx="1" presStyleCnt="3">
        <dgm:presLayoutVars>
          <dgm:bulletEnabled val="1"/>
        </dgm:presLayoutVars>
      </dgm:prSet>
      <dgm:spPr/>
    </dgm:pt>
    <dgm:pt modelId="{006F7744-8734-474D-AC93-65D86078830E}" type="pres">
      <dgm:prSet presAssocID="{30C606BF-AE1D-4512-884D-837D0E98F857}" presName="sibTrans" presStyleLbl="sibTrans2D1" presStyleIdx="1" presStyleCnt="2"/>
      <dgm:spPr/>
    </dgm:pt>
    <dgm:pt modelId="{8634745F-6743-4183-BBB7-F0A7E1F8F1AD}" type="pres">
      <dgm:prSet presAssocID="{30C606BF-AE1D-4512-884D-837D0E98F857}" presName="connectorText" presStyleLbl="sibTrans2D1" presStyleIdx="1" presStyleCnt="2"/>
      <dgm:spPr/>
    </dgm:pt>
    <dgm:pt modelId="{63F68385-4C98-40CD-91E7-127F67A73CC2}" type="pres">
      <dgm:prSet presAssocID="{E0C5A8DB-7B8D-4F83-8F75-76ACD5BA9D86}" presName="node" presStyleLbl="node1" presStyleIdx="2" presStyleCnt="3">
        <dgm:presLayoutVars>
          <dgm:bulletEnabled val="1"/>
        </dgm:presLayoutVars>
      </dgm:prSet>
      <dgm:spPr/>
    </dgm:pt>
  </dgm:ptLst>
  <dgm:cxnLst>
    <dgm:cxn modelId="{751E5907-77BA-4D27-9125-5B3C310E27B6}" srcId="{79FF55D3-7C6E-49B1-B0AA-03FE45AE1D8B}" destId="{5BE1A59C-29C9-486E-9303-1AAF3142A588}" srcOrd="0" destOrd="0" parTransId="{E257542E-A1C1-429D-A567-F96E827F4243}" sibTransId="{1D959141-A0B7-4ACA-A90D-70D6661AAE39}"/>
    <dgm:cxn modelId="{58C6F114-90C7-4AC7-996F-D5BD9F71A03F}" type="presOf" srcId="{1D959141-A0B7-4ACA-A90D-70D6661AAE39}" destId="{45983542-5C7D-4F6E-B76B-BDDA955E97FF}" srcOrd="1" destOrd="0" presId="urn:microsoft.com/office/officeart/2005/8/layout/process1"/>
    <dgm:cxn modelId="{3DFD4024-16DE-485A-91ED-2DDF04B8F424}" srcId="{79FF55D3-7C6E-49B1-B0AA-03FE45AE1D8B}" destId="{7B67CF73-313D-435B-9E9B-ED4F6D040204}" srcOrd="1" destOrd="0" parTransId="{16BACC5A-EF57-4054-A896-DC847EA46F1D}" sibTransId="{30C606BF-AE1D-4512-884D-837D0E98F857}"/>
    <dgm:cxn modelId="{DC541188-2249-4FC7-AD10-2F3CC77088C2}" type="presOf" srcId="{E0C5A8DB-7B8D-4F83-8F75-76ACD5BA9D86}" destId="{63F68385-4C98-40CD-91E7-127F67A73CC2}" srcOrd="0" destOrd="0" presId="urn:microsoft.com/office/officeart/2005/8/layout/process1"/>
    <dgm:cxn modelId="{478BEE88-4181-4E84-B3F9-7809364E3441}" type="presOf" srcId="{1D959141-A0B7-4ACA-A90D-70D6661AAE39}" destId="{9996CDB9-A338-422B-B1ED-1BF60517610E}" srcOrd="0" destOrd="0" presId="urn:microsoft.com/office/officeart/2005/8/layout/process1"/>
    <dgm:cxn modelId="{D78A2C8C-7858-4BB3-96B2-C533C6D4DE33}" type="presOf" srcId="{30C606BF-AE1D-4512-884D-837D0E98F857}" destId="{8634745F-6743-4183-BBB7-F0A7E1F8F1AD}" srcOrd="1" destOrd="0" presId="urn:microsoft.com/office/officeart/2005/8/layout/process1"/>
    <dgm:cxn modelId="{E4F8D899-AFE2-4290-AF91-EF703910AF4F}" type="presOf" srcId="{30C606BF-AE1D-4512-884D-837D0E98F857}" destId="{006F7744-8734-474D-AC93-65D86078830E}" srcOrd="0" destOrd="0" presId="urn:microsoft.com/office/officeart/2005/8/layout/process1"/>
    <dgm:cxn modelId="{8F34C4A0-8CA1-42CC-A2CC-D295A7CB8CB5}" type="presOf" srcId="{5BE1A59C-29C9-486E-9303-1AAF3142A588}" destId="{13C35659-D7C8-4A6C-8970-DAA4EB6A2F4E}" srcOrd="0" destOrd="0" presId="urn:microsoft.com/office/officeart/2005/8/layout/process1"/>
    <dgm:cxn modelId="{1BFD64C7-6C63-4680-B31D-53205ABF460D}" srcId="{79FF55D3-7C6E-49B1-B0AA-03FE45AE1D8B}" destId="{E0C5A8DB-7B8D-4F83-8F75-76ACD5BA9D86}" srcOrd="2" destOrd="0" parTransId="{E0F3B1C3-434B-40E1-96F8-ADD89C3C722A}" sibTransId="{534184BC-3A69-48D5-8D27-AC027EC318A2}"/>
    <dgm:cxn modelId="{0CFAB3ED-AFF4-46EA-B4B8-AF4E3CAEC7E1}" type="presOf" srcId="{79FF55D3-7C6E-49B1-B0AA-03FE45AE1D8B}" destId="{5CD83B06-B4D1-4176-AC9A-F1D5C067BB3D}" srcOrd="0" destOrd="0" presId="urn:microsoft.com/office/officeart/2005/8/layout/process1"/>
    <dgm:cxn modelId="{88B4B5F9-75DB-4A2F-ACAB-42CD3DB82F07}" type="presOf" srcId="{7B67CF73-313D-435B-9E9B-ED4F6D040204}" destId="{5E9F6B9F-411D-4868-A94E-1E354524B890}" srcOrd="0" destOrd="0" presId="urn:microsoft.com/office/officeart/2005/8/layout/process1"/>
    <dgm:cxn modelId="{662FB3E9-51FD-449A-ADEC-9B6CF8C1A3EE}" type="presParOf" srcId="{5CD83B06-B4D1-4176-AC9A-F1D5C067BB3D}" destId="{13C35659-D7C8-4A6C-8970-DAA4EB6A2F4E}" srcOrd="0" destOrd="0" presId="urn:microsoft.com/office/officeart/2005/8/layout/process1"/>
    <dgm:cxn modelId="{75CD5909-F5E1-43E9-80EF-B615F584AA1C}" type="presParOf" srcId="{5CD83B06-B4D1-4176-AC9A-F1D5C067BB3D}" destId="{9996CDB9-A338-422B-B1ED-1BF60517610E}" srcOrd="1" destOrd="0" presId="urn:microsoft.com/office/officeart/2005/8/layout/process1"/>
    <dgm:cxn modelId="{CB66810E-DCAC-4014-933C-9E6A9D6A4E6C}" type="presParOf" srcId="{9996CDB9-A338-422B-B1ED-1BF60517610E}" destId="{45983542-5C7D-4F6E-B76B-BDDA955E97FF}" srcOrd="0" destOrd="0" presId="urn:microsoft.com/office/officeart/2005/8/layout/process1"/>
    <dgm:cxn modelId="{D85AD2D3-054B-4CA7-8828-42AED8F1E814}" type="presParOf" srcId="{5CD83B06-B4D1-4176-AC9A-F1D5C067BB3D}" destId="{5E9F6B9F-411D-4868-A94E-1E354524B890}" srcOrd="2" destOrd="0" presId="urn:microsoft.com/office/officeart/2005/8/layout/process1"/>
    <dgm:cxn modelId="{47536EE4-6F88-4491-B05D-0682288A359D}" type="presParOf" srcId="{5CD83B06-B4D1-4176-AC9A-F1D5C067BB3D}" destId="{006F7744-8734-474D-AC93-65D86078830E}" srcOrd="3" destOrd="0" presId="urn:microsoft.com/office/officeart/2005/8/layout/process1"/>
    <dgm:cxn modelId="{B3795C90-3F0B-421F-965D-61BA9AF2976D}" type="presParOf" srcId="{006F7744-8734-474D-AC93-65D86078830E}" destId="{8634745F-6743-4183-BBB7-F0A7E1F8F1AD}" srcOrd="0" destOrd="0" presId="urn:microsoft.com/office/officeart/2005/8/layout/process1"/>
    <dgm:cxn modelId="{E6CEAC58-9D56-4DA7-B196-7036122662AA}" type="presParOf" srcId="{5CD83B06-B4D1-4176-AC9A-F1D5C067BB3D}" destId="{63F68385-4C98-40CD-91E7-127F67A73C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FF55D3-7C6E-49B1-B0AA-03FE45AE1D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1A59C-29C9-486E-9303-1AAF3142A588}">
      <dgm:prSet phldrT="[Texto]"/>
      <dgm:spPr/>
      <dgm:t>
        <a:bodyPr/>
        <a:lstStyle/>
        <a:p>
          <a:r>
            <a:rPr lang="pt-BR" dirty="0"/>
            <a:t>TXT File</a:t>
          </a:r>
        </a:p>
      </dgm:t>
    </dgm:pt>
    <dgm:pt modelId="{E257542E-A1C1-429D-A567-F96E827F4243}" type="parTrans" cxnId="{751E5907-77BA-4D27-9125-5B3C310E27B6}">
      <dgm:prSet/>
      <dgm:spPr/>
      <dgm:t>
        <a:bodyPr/>
        <a:lstStyle/>
        <a:p>
          <a:endParaRPr lang="pt-BR"/>
        </a:p>
      </dgm:t>
    </dgm:pt>
    <dgm:pt modelId="{1D959141-A0B7-4ACA-A90D-70D6661AAE39}" type="sibTrans" cxnId="{751E5907-77BA-4D27-9125-5B3C310E27B6}">
      <dgm:prSet/>
      <dgm:spPr/>
      <dgm:t>
        <a:bodyPr/>
        <a:lstStyle/>
        <a:p>
          <a:endParaRPr lang="pt-BR"/>
        </a:p>
      </dgm:t>
    </dgm:pt>
    <dgm:pt modelId="{7B67CF73-313D-435B-9E9B-ED4F6D040204}">
      <dgm:prSet phldrT="[Texto]"/>
      <dgm:spPr/>
      <dgm:t>
        <a:bodyPr/>
        <a:lstStyle/>
        <a:p>
          <a:r>
            <a:rPr lang="pt-BR" dirty="0" err="1"/>
            <a:t>Separete</a:t>
          </a:r>
          <a:r>
            <a:rPr lang="pt-BR" dirty="0"/>
            <a:t> in </a:t>
          </a:r>
          <a:r>
            <a:rPr lang="pt-BR" dirty="0" err="1"/>
            <a:t>Phrases</a:t>
          </a:r>
          <a:endParaRPr lang="pt-BR" dirty="0"/>
        </a:p>
      </dgm:t>
    </dgm:pt>
    <dgm:pt modelId="{16BACC5A-EF57-4054-A896-DC847EA46F1D}" type="parTrans" cxnId="{3DFD4024-16DE-485A-91ED-2DDF04B8F424}">
      <dgm:prSet/>
      <dgm:spPr/>
    </dgm:pt>
    <dgm:pt modelId="{30C606BF-AE1D-4512-884D-837D0E98F857}" type="sibTrans" cxnId="{3DFD4024-16DE-485A-91ED-2DDF04B8F424}">
      <dgm:prSet/>
      <dgm:spPr/>
      <dgm:t>
        <a:bodyPr/>
        <a:lstStyle/>
        <a:p>
          <a:endParaRPr lang="pt-BR"/>
        </a:p>
      </dgm:t>
    </dgm:pt>
    <dgm:pt modelId="{E0C5A8DB-7B8D-4F83-8F75-76ACD5BA9D86}">
      <dgm:prSet phldrT="[Texto]"/>
      <dgm:spPr/>
      <dgm:t>
        <a:bodyPr/>
        <a:lstStyle/>
        <a:p>
          <a:r>
            <a:rPr lang="pt-BR" dirty="0" err="1"/>
            <a:t>Separate</a:t>
          </a:r>
          <a:r>
            <a:rPr lang="pt-BR" dirty="0"/>
            <a:t> in Word</a:t>
          </a:r>
        </a:p>
      </dgm:t>
    </dgm:pt>
    <dgm:pt modelId="{E0F3B1C3-434B-40E1-96F8-ADD89C3C722A}" type="parTrans" cxnId="{1BFD64C7-6C63-4680-B31D-53205ABF460D}">
      <dgm:prSet/>
      <dgm:spPr/>
    </dgm:pt>
    <dgm:pt modelId="{534184BC-3A69-48D5-8D27-AC027EC318A2}" type="sibTrans" cxnId="{1BFD64C7-6C63-4680-B31D-53205ABF460D}">
      <dgm:prSet/>
      <dgm:spPr/>
      <dgm:t>
        <a:bodyPr/>
        <a:lstStyle/>
        <a:p>
          <a:endParaRPr lang="pt-BR"/>
        </a:p>
      </dgm:t>
    </dgm:pt>
    <dgm:pt modelId="{0B97D12E-CD5C-4D5A-B0EF-4759DC4AC90B}">
      <dgm:prSet phldrT="[Texto]"/>
      <dgm:spPr/>
      <dgm:t>
        <a:bodyPr/>
        <a:lstStyle/>
        <a:p>
          <a:r>
            <a:rPr lang="pt-BR" dirty="0"/>
            <a:t>Remove Stop </a:t>
          </a:r>
          <a:r>
            <a:rPr lang="pt-BR" dirty="0" err="1"/>
            <a:t>Words</a:t>
          </a:r>
          <a:endParaRPr lang="pt-BR" dirty="0"/>
        </a:p>
      </dgm:t>
    </dgm:pt>
    <dgm:pt modelId="{3B6ED6AB-2B25-44D9-A73E-A1C7B0E4842B}" type="parTrans" cxnId="{994C9B8E-872B-4FB8-A7EA-335B9E6D8BB2}">
      <dgm:prSet/>
      <dgm:spPr/>
    </dgm:pt>
    <dgm:pt modelId="{E4DD4A67-5E52-4D58-A7EA-D4AF15133980}" type="sibTrans" cxnId="{994C9B8E-872B-4FB8-A7EA-335B9E6D8BB2}">
      <dgm:prSet/>
      <dgm:spPr/>
      <dgm:t>
        <a:bodyPr/>
        <a:lstStyle/>
        <a:p>
          <a:endParaRPr lang="pt-BR"/>
        </a:p>
      </dgm:t>
    </dgm:pt>
    <dgm:pt modelId="{864C7F9D-52CA-42FE-BD5D-007CF94370A9}">
      <dgm:prSet phldrT="[Texto]"/>
      <dgm:spPr/>
      <dgm:t>
        <a:bodyPr/>
        <a:lstStyle/>
        <a:p>
          <a:r>
            <a:rPr lang="pt-BR" dirty="0" err="1"/>
            <a:t>Create</a:t>
          </a:r>
          <a:r>
            <a:rPr lang="pt-BR" dirty="0"/>
            <a:t> a </a:t>
          </a:r>
          <a:r>
            <a:rPr lang="pt-BR" dirty="0" err="1"/>
            <a:t>Semantic</a:t>
          </a:r>
          <a:r>
            <a:rPr lang="pt-BR" dirty="0"/>
            <a:t> File</a:t>
          </a:r>
        </a:p>
      </dgm:t>
    </dgm:pt>
    <dgm:pt modelId="{5E587B8D-6F40-4ED2-8CED-78DD695A3CFD}" type="parTrans" cxnId="{31D081A3-6CB2-44CF-9691-66291782F1A1}">
      <dgm:prSet/>
      <dgm:spPr/>
    </dgm:pt>
    <dgm:pt modelId="{1FAF6D7E-BE9C-42AB-9E69-FD010650DA38}" type="sibTrans" cxnId="{31D081A3-6CB2-44CF-9691-66291782F1A1}">
      <dgm:prSet/>
      <dgm:spPr/>
    </dgm:pt>
    <dgm:pt modelId="{5CD83B06-B4D1-4176-AC9A-F1D5C067BB3D}" type="pres">
      <dgm:prSet presAssocID="{79FF55D3-7C6E-49B1-B0AA-03FE45AE1D8B}" presName="Name0" presStyleCnt="0">
        <dgm:presLayoutVars>
          <dgm:dir/>
          <dgm:resizeHandles val="exact"/>
        </dgm:presLayoutVars>
      </dgm:prSet>
      <dgm:spPr/>
    </dgm:pt>
    <dgm:pt modelId="{13C35659-D7C8-4A6C-8970-DAA4EB6A2F4E}" type="pres">
      <dgm:prSet presAssocID="{5BE1A59C-29C9-486E-9303-1AAF3142A588}" presName="node" presStyleLbl="node1" presStyleIdx="0" presStyleCnt="5">
        <dgm:presLayoutVars>
          <dgm:bulletEnabled val="1"/>
        </dgm:presLayoutVars>
      </dgm:prSet>
      <dgm:spPr/>
    </dgm:pt>
    <dgm:pt modelId="{9996CDB9-A338-422B-B1ED-1BF60517610E}" type="pres">
      <dgm:prSet presAssocID="{1D959141-A0B7-4ACA-A90D-70D6661AAE39}" presName="sibTrans" presStyleLbl="sibTrans2D1" presStyleIdx="0" presStyleCnt="4"/>
      <dgm:spPr/>
    </dgm:pt>
    <dgm:pt modelId="{45983542-5C7D-4F6E-B76B-BDDA955E97FF}" type="pres">
      <dgm:prSet presAssocID="{1D959141-A0B7-4ACA-A90D-70D6661AAE39}" presName="connectorText" presStyleLbl="sibTrans2D1" presStyleIdx="0" presStyleCnt="4"/>
      <dgm:spPr/>
    </dgm:pt>
    <dgm:pt modelId="{5E9F6B9F-411D-4868-A94E-1E354524B890}" type="pres">
      <dgm:prSet presAssocID="{7B67CF73-313D-435B-9E9B-ED4F6D040204}" presName="node" presStyleLbl="node1" presStyleIdx="1" presStyleCnt="5">
        <dgm:presLayoutVars>
          <dgm:bulletEnabled val="1"/>
        </dgm:presLayoutVars>
      </dgm:prSet>
      <dgm:spPr/>
    </dgm:pt>
    <dgm:pt modelId="{006F7744-8734-474D-AC93-65D86078830E}" type="pres">
      <dgm:prSet presAssocID="{30C606BF-AE1D-4512-884D-837D0E98F857}" presName="sibTrans" presStyleLbl="sibTrans2D1" presStyleIdx="1" presStyleCnt="4"/>
      <dgm:spPr/>
    </dgm:pt>
    <dgm:pt modelId="{8634745F-6743-4183-BBB7-F0A7E1F8F1AD}" type="pres">
      <dgm:prSet presAssocID="{30C606BF-AE1D-4512-884D-837D0E98F857}" presName="connectorText" presStyleLbl="sibTrans2D1" presStyleIdx="1" presStyleCnt="4"/>
      <dgm:spPr/>
    </dgm:pt>
    <dgm:pt modelId="{63F68385-4C98-40CD-91E7-127F67A73CC2}" type="pres">
      <dgm:prSet presAssocID="{E0C5A8DB-7B8D-4F83-8F75-76ACD5BA9D86}" presName="node" presStyleLbl="node1" presStyleIdx="2" presStyleCnt="5">
        <dgm:presLayoutVars>
          <dgm:bulletEnabled val="1"/>
        </dgm:presLayoutVars>
      </dgm:prSet>
      <dgm:spPr/>
    </dgm:pt>
    <dgm:pt modelId="{6E8DC27A-8CBB-4ADF-AAEA-7E89AF47C21D}" type="pres">
      <dgm:prSet presAssocID="{534184BC-3A69-48D5-8D27-AC027EC318A2}" presName="sibTrans" presStyleLbl="sibTrans2D1" presStyleIdx="2" presStyleCnt="4"/>
      <dgm:spPr/>
    </dgm:pt>
    <dgm:pt modelId="{7B9C940F-E6C8-4AA7-B7AC-BA7AB5EB6CA3}" type="pres">
      <dgm:prSet presAssocID="{534184BC-3A69-48D5-8D27-AC027EC318A2}" presName="connectorText" presStyleLbl="sibTrans2D1" presStyleIdx="2" presStyleCnt="4"/>
      <dgm:spPr/>
    </dgm:pt>
    <dgm:pt modelId="{1079B22C-A131-4AD3-BF7B-80B67D51EA51}" type="pres">
      <dgm:prSet presAssocID="{0B97D12E-CD5C-4D5A-B0EF-4759DC4AC90B}" presName="node" presStyleLbl="node1" presStyleIdx="3" presStyleCnt="5">
        <dgm:presLayoutVars>
          <dgm:bulletEnabled val="1"/>
        </dgm:presLayoutVars>
      </dgm:prSet>
      <dgm:spPr/>
    </dgm:pt>
    <dgm:pt modelId="{18C94853-87FA-4C88-9CEF-2F9063FB1724}" type="pres">
      <dgm:prSet presAssocID="{E4DD4A67-5E52-4D58-A7EA-D4AF15133980}" presName="sibTrans" presStyleLbl="sibTrans2D1" presStyleIdx="3" presStyleCnt="4"/>
      <dgm:spPr/>
    </dgm:pt>
    <dgm:pt modelId="{A1550866-DF50-4C98-826C-CC1283083210}" type="pres">
      <dgm:prSet presAssocID="{E4DD4A67-5E52-4D58-A7EA-D4AF15133980}" presName="connectorText" presStyleLbl="sibTrans2D1" presStyleIdx="3" presStyleCnt="4"/>
      <dgm:spPr/>
    </dgm:pt>
    <dgm:pt modelId="{AC03A4F0-4738-4D88-9B6F-07120E1ECDF6}" type="pres">
      <dgm:prSet presAssocID="{864C7F9D-52CA-42FE-BD5D-007CF94370A9}" presName="node" presStyleLbl="node1" presStyleIdx="4" presStyleCnt="5">
        <dgm:presLayoutVars>
          <dgm:bulletEnabled val="1"/>
        </dgm:presLayoutVars>
      </dgm:prSet>
      <dgm:spPr/>
    </dgm:pt>
  </dgm:ptLst>
  <dgm:cxnLst>
    <dgm:cxn modelId="{751E5907-77BA-4D27-9125-5B3C310E27B6}" srcId="{79FF55D3-7C6E-49B1-B0AA-03FE45AE1D8B}" destId="{5BE1A59C-29C9-486E-9303-1AAF3142A588}" srcOrd="0" destOrd="0" parTransId="{E257542E-A1C1-429D-A567-F96E827F4243}" sibTransId="{1D959141-A0B7-4ACA-A90D-70D6661AAE39}"/>
    <dgm:cxn modelId="{58C6F114-90C7-4AC7-996F-D5BD9F71A03F}" type="presOf" srcId="{1D959141-A0B7-4ACA-A90D-70D6661AAE39}" destId="{45983542-5C7D-4F6E-B76B-BDDA955E97FF}" srcOrd="1" destOrd="0" presId="urn:microsoft.com/office/officeart/2005/8/layout/process1"/>
    <dgm:cxn modelId="{8D880317-20E3-4766-836E-9A190CC07DE6}" type="presOf" srcId="{534184BC-3A69-48D5-8D27-AC027EC318A2}" destId="{7B9C940F-E6C8-4AA7-B7AC-BA7AB5EB6CA3}" srcOrd="1" destOrd="0" presId="urn:microsoft.com/office/officeart/2005/8/layout/process1"/>
    <dgm:cxn modelId="{3DFD4024-16DE-485A-91ED-2DDF04B8F424}" srcId="{79FF55D3-7C6E-49B1-B0AA-03FE45AE1D8B}" destId="{7B67CF73-313D-435B-9E9B-ED4F6D040204}" srcOrd="1" destOrd="0" parTransId="{16BACC5A-EF57-4054-A896-DC847EA46F1D}" sibTransId="{30C606BF-AE1D-4512-884D-837D0E98F857}"/>
    <dgm:cxn modelId="{4D68732C-55DE-43B0-A704-3DD7F1FC2C0E}" type="presOf" srcId="{E4DD4A67-5E52-4D58-A7EA-D4AF15133980}" destId="{A1550866-DF50-4C98-826C-CC1283083210}" srcOrd="1" destOrd="0" presId="urn:microsoft.com/office/officeart/2005/8/layout/process1"/>
    <dgm:cxn modelId="{A52F4876-5FEF-40DD-8DCA-DDB4C1FF0B1B}" type="presOf" srcId="{0B97D12E-CD5C-4D5A-B0EF-4759DC4AC90B}" destId="{1079B22C-A131-4AD3-BF7B-80B67D51EA51}" srcOrd="0" destOrd="0" presId="urn:microsoft.com/office/officeart/2005/8/layout/process1"/>
    <dgm:cxn modelId="{199FC07D-8FAF-4478-AF0F-0F5934C15182}" type="presOf" srcId="{534184BC-3A69-48D5-8D27-AC027EC318A2}" destId="{6E8DC27A-8CBB-4ADF-AAEA-7E89AF47C21D}" srcOrd="0" destOrd="0" presId="urn:microsoft.com/office/officeart/2005/8/layout/process1"/>
    <dgm:cxn modelId="{DC541188-2249-4FC7-AD10-2F3CC77088C2}" type="presOf" srcId="{E0C5A8DB-7B8D-4F83-8F75-76ACD5BA9D86}" destId="{63F68385-4C98-40CD-91E7-127F67A73CC2}" srcOrd="0" destOrd="0" presId="urn:microsoft.com/office/officeart/2005/8/layout/process1"/>
    <dgm:cxn modelId="{478BEE88-4181-4E84-B3F9-7809364E3441}" type="presOf" srcId="{1D959141-A0B7-4ACA-A90D-70D6661AAE39}" destId="{9996CDB9-A338-422B-B1ED-1BF60517610E}" srcOrd="0" destOrd="0" presId="urn:microsoft.com/office/officeart/2005/8/layout/process1"/>
    <dgm:cxn modelId="{D78A2C8C-7858-4BB3-96B2-C533C6D4DE33}" type="presOf" srcId="{30C606BF-AE1D-4512-884D-837D0E98F857}" destId="{8634745F-6743-4183-BBB7-F0A7E1F8F1AD}" srcOrd="1" destOrd="0" presId="urn:microsoft.com/office/officeart/2005/8/layout/process1"/>
    <dgm:cxn modelId="{994C9B8E-872B-4FB8-A7EA-335B9E6D8BB2}" srcId="{79FF55D3-7C6E-49B1-B0AA-03FE45AE1D8B}" destId="{0B97D12E-CD5C-4D5A-B0EF-4759DC4AC90B}" srcOrd="3" destOrd="0" parTransId="{3B6ED6AB-2B25-44D9-A73E-A1C7B0E4842B}" sibTransId="{E4DD4A67-5E52-4D58-A7EA-D4AF15133980}"/>
    <dgm:cxn modelId="{E4F8D899-AFE2-4290-AF91-EF703910AF4F}" type="presOf" srcId="{30C606BF-AE1D-4512-884D-837D0E98F857}" destId="{006F7744-8734-474D-AC93-65D86078830E}" srcOrd="0" destOrd="0" presId="urn:microsoft.com/office/officeart/2005/8/layout/process1"/>
    <dgm:cxn modelId="{8F34C4A0-8CA1-42CC-A2CC-D295A7CB8CB5}" type="presOf" srcId="{5BE1A59C-29C9-486E-9303-1AAF3142A588}" destId="{13C35659-D7C8-4A6C-8970-DAA4EB6A2F4E}" srcOrd="0" destOrd="0" presId="urn:microsoft.com/office/officeart/2005/8/layout/process1"/>
    <dgm:cxn modelId="{31D081A3-6CB2-44CF-9691-66291782F1A1}" srcId="{79FF55D3-7C6E-49B1-B0AA-03FE45AE1D8B}" destId="{864C7F9D-52CA-42FE-BD5D-007CF94370A9}" srcOrd="4" destOrd="0" parTransId="{5E587B8D-6F40-4ED2-8CED-78DD695A3CFD}" sibTransId="{1FAF6D7E-BE9C-42AB-9E69-FD010650DA38}"/>
    <dgm:cxn modelId="{2722E8BB-5944-48A3-9A05-BA523C76D4DE}" type="presOf" srcId="{864C7F9D-52CA-42FE-BD5D-007CF94370A9}" destId="{AC03A4F0-4738-4D88-9B6F-07120E1ECDF6}" srcOrd="0" destOrd="0" presId="urn:microsoft.com/office/officeart/2005/8/layout/process1"/>
    <dgm:cxn modelId="{1BFD64C7-6C63-4680-B31D-53205ABF460D}" srcId="{79FF55D3-7C6E-49B1-B0AA-03FE45AE1D8B}" destId="{E0C5A8DB-7B8D-4F83-8F75-76ACD5BA9D86}" srcOrd="2" destOrd="0" parTransId="{E0F3B1C3-434B-40E1-96F8-ADD89C3C722A}" sibTransId="{534184BC-3A69-48D5-8D27-AC027EC318A2}"/>
    <dgm:cxn modelId="{A8846DE7-905E-41D2-9F6B-F341469F04D3}" type="presOf" srcId="{E4DD4A67-5E52-4D58-A7EA-D4AF15133980}" destId="{18C94853-87FA-4C88-9CEF-2F9063FB1724}" srcOrd="0" destOrd="0" presId="urn:microsoft.com/office/officeart/2005/8/layout/process1"/>
    <dgm:cxn modelId="{0CFAB3ED-AFF4-46EA-B4B8-AF4E3CAEC7E1}" type="presOf" srcId="{79FF55D3-7C6E-49B1-B0AA-03FE45AE1D8B}" destId="{5CD83B06-B4D1-4176-AC9A-F1D5C067BB3D}" srcOrd="0" destOrd="0" presId="urn:microsoft.com/office/officeart/2005/8/layout/process1"/>
    <dgm:cxn modelId="{88B4B5F9-75DB-4A2F-ACAB-42CD3DB82F07}" type="presOf" srcId="{7B67CF73-313D-435B-9E9B-ED4F6D040204}" destId="{5E9F6B9F-411D-4868-A94E-1E354524B890}" srcOrd="0" destOrd="0" presId="urn:microsoft.com/office/officeart/2005/8/layout/process1"/>
    <dgm:cxn modelId="{662FB3E9-51FD-449A-ADEC-9B6CF8C1A3EE}" type="presParOf" srcId="{5CD83B06-B4D1-4176-AC9A-F1D5C067BB3D}" destId="{13C35659-D7C8-4A6C-8970-DAA4EB6A2F4E}" srcOrd="0" destOrd="0" presId="urn:microsoft.com/office/officeart/2005/8/layout/process1"/>
    <dgm:cxn modelId="{75CD5909-F5E1-43E9-80EF-B615F584AA1C}" type="presParOf" srcId="{5CD83B06-B4D1-4176-AC9A-F1D5C067BB3D}" destId="{9996CDB9-A338-422B-B1ED-1BF60517610E}" srcOrd="1" destOrd="0" presId="urn:microsoft.com/office/officeart/2005/8/layout/process1"/>
    <dgm:cxn modelId="{CB66810E-DCAC-4014-933C-9E6A9D6A4E6C}" type="presParOf" srcId="{9996CDB9-A338-422B-B1ED-1BF60517610E}" destId="{45983542-5C7D-4F6E-B76B-BDDA955E97FF}" srcOrd="0" destOrd="0" presId="urn:microsoft.com/office/officeart/2005/8/layout/process1"/>
    <dgm:cxn modelId="{D85AD2D3-054B-4CA7-8828-42AED8F1E814}" type="presParOf" srcId="{5CD83B06-B4D1-4176-AC9A-F1D5C067BB3D}" destId="{5E9F6B9F-411D-4868-A94E-1E354524B890}" srcOrd="2" destOrd="0" presId="urn:microsoft.com/office/officeart/2005/8/layout/process1"/>
    <dgm:cxn modelId="{47536EE4-6F88-4491-B05D-0682288A359D}" type="presParOf" srcId="{5CD83B06-B4D1-4176-AC9A-F1D5C067BB3D}" destId="{006F7744-8734-474D-AC93-65D86078830E}" srcOrd="3" destOrd="0" presId="urn:microsoft.com/office/officeart/2005/8/layout/process1"/>
    <dgm:cxn modelId="{B3795C90-3F0B-421F-965D-61BA9AF2976D}" type="presParOf" srcId="{006F7744-8734-474D-AC93-65D86078830E}" destId="{8634745F-6743-4183-BBB7-F0A7E1F8F1AD}" srcOrd="0" destOrd="0" presId="urn:microsoft.com/office/officeart/2005/8/layout/process1"/>
    <dgm:cxn modelId="{E6CEAC58-9D56-4DA7-B196-7036122662AA}" type="presParOf" srcId="{5CD83B06-B4D1-4176-AC9A-F1D5C067BB3D}" destId="{63F68385-4C98-40CD-91E7-127F67A73CC2}" srcOrd="4" destOrd="0" presId="urn:microsoft.com/office/officeart/2005/8/layout/process1"/>
    <dgm:cxn modelId="{2713EAFE-B30D-4A54-92EA-61815310AC24}" type="presParOf" srcId="{5CD83B06-B4D1-4176-AC9A-F1D5C067BB3D}" destId="{6E8DC27A-8CBB-4ADF-AAEA-7E89AF47C21D}" srcOrd="5" destOrd="0" presId="urn:microsoft.com/office/officeart/2005/8/layout/process1"/>
    <dgm:cxn modelId="{7E9A6C45-A279-4FEE-A492-EF5995C22E89}" type="presParOf" srcId="{6E8DC27A-8CBB-4ADF-AAEA-7E89AF47C21D}" destId="{7B9C940F-E6C8-4AA7-B7AC-BA7AB5EB6CA3}" srcOrd="0" destOrd="0" presId="urn:microsoft.com/office/officeart/2005/8/layout/process1"/>
    <dgm:cxn modelId="{EC3ED8C5-82CE-4F23-8131-7FEACD50BAA2}" type="presParOf" srcId="{5CD83B06-B4D1-4176-AC9A-F1D5C067BB3D}" destId="{1079B22C-A131-4AD3-BF7B-80B67D51EA51}" srcOrd="6" destOrd="0" presId="urn:microsoft.com/office/officeart/2005/8/layout/process1"/>
    <dgm:cxn modelId="{B359EDE1-53D4-4FFD-96A9-4D5FB7FA9F9D}" type="presParOf" srcId="{5CD83B06-B4D1-4176-AC9A-F1D5C067BB3D}" destId="{18C94853-87FA-4C88-9CEF-2F9063FB1724}" srcOrd="7" destOrd="0" presId="urn:microsoft.com/office/officeart/2005/8/layout/process1"/>
    <dgm:cxn modelId="{3BEAA076-42A0-4174-883B-F58A58231F37}" type="presParOf" srcId="{18C94853-87FA-4C88-9CEF-2F9063FB1724}" destId="{A1550866-DF50-4C98-826C-CC1283083210}" srcOrd="0" destOrd="0" presId="urn:microsoft.com/office/officeart/2005/8/layout/process1"/>
    <dgm:cxn modelId="{9A19B210-0232-4CFC-8C69-5FF15F946DD5}" type="presParOf" srcId="{5CD83B06-B4D1-4176-AC9A-F1D5C067BB3D}" destId="{AC03A4F0-4738-4D88-9B6F-07120E1ECD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35659-D7C8-4A6C-8970-DAA4EB6A2F4E}">
      <dsp:nvSpPr>
        <dsp:cNvPr id="0" name=""/>
        <dsp:cNvSpPr/>
      </dsp:nvSpPr>
      <dsp:spPr>
        <a:xfrm>
          <a:off x="4621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Journal</a:t>
          </a:r>
          <a:endParaRPr lang="pt-BR" sz="1800" kern="1200" dirty="0"/>
        </a:p>
      </dsp:txBody>
      <dsp:txXfrm>
        <a:off x="48449" y="1471297"/>
        <a:ext cx="1932797" cy="1408742"/>
      </dsp:txXfrm>
    </dsp:sp>
    <dsp:sp modelId="{23C7BDF5-D974-4914-B51B-3D83000A3C31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227119" y="2025346"/>
        <a:ext cx="299835" cy="300644"/>
      </dsp:txXfrm>
    </dsp:sp>
    <dsp:sp modelId="{E12773CF-4051-45E9-AC99-1738F6AF31B2}">
      <dsp:nvSpPr>
        <dsp:cNvPr id="0" name=""/>
        <dsp:cNvSpPr/>
      </dsp:nvSpPr>
      <dsp:spPr>
        <a:xfrm>
          <a:off x="2833255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Metadata</a:t>
          </a:r>
          <a:r>
            <a:rPr lang="pt-BR" sz="1800" kern="1200" dirty="0"/>
            <a:t> </a:t>
          </a:r>
          <a:r>
            <a:rPr lang="pt-BR" sz="1800" kern="1200" dirty="0" err="1"/>
            <a:t>Harvesting</a:t>
          </a:r>
          <a:endParaRPr lang="pt-BR" sz="1800" kern="1200" dirty="0"/>
        </a:p>
      </dsp:txBody>
      <dsp:txXfrm>
        <a:off x="2877083" y="1471297"/>
        <a:ext cx="1932797" cy="1408742"/>
      </dsp:txXfrm>
    </dsp:sp>
    <dsp:sp modelId="{D00D3BC5-8153-4F21-80CA-1358491320A3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055754" y="2025346"/>
        <a:ext cx="299835" cy="300644"/>
      </dsp:txXfrm>
    </dsp:sp>
    <dsp:sp modelId="{4A6EE3A3-66AD-4EAB-91CD-624C2DDCA08E}">
      <dsp:nvSpPr>
        <dsp:cNvPr id="0" name=""/>
        <dsp:cNvSpPr/>
      </dsp:nvSpPr>
      <dsp:spPr>
        <a:xfrm>
          <a:off x="5661890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Processing</a:t>
          </a:r>
          <a:r>
            <a:rPr lang="pt-BR" sz="1800" kern="1200" dirty="0"/>
            <a:t> Metadados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RDF </a:t>
          </a:r>
          <a:r>
            <a:rPr lang="pt-BR" sz="1400" kern="1200" dirty="0" err="1"/>
            <a:t>Model</a:t>
          </a:r>
          <a:endParaRPr lang="pt-B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Authority</a:t>
          </a:r>
          <a:r>
            <a:rPr lang="pt-BR" sz="1400" kern="1200" dirty="0"/>
            <a:t> </a:t>
          </a:r>
          <a:r>
            <a:rPr lang="pt-BR" sz="1400" kern="1200" dirty="0" err="1"/>
            <a:t>Control</a:t>
          </a:r>
          <a:endParaRPr lang="pt-B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Vocabulary</a:t>
          </a:r>
          <a:r>
            <a:rPr lang="pt-BR" sz="1400" kern="1200" dirty="0"/>
            <a:t> </a:t>
          </a:r>
          <a:r>
            <a:rPr lang="pt-BR" sz="1400" kern="1200" dirty="0" err="1"/>
            <a:t>Control</a:t>
          </a:r>
          <a:endParaRPr lang="pt-BR" sz="1400" kern="1200" dirty="0"/>
        </a:p>
      </dsp:txBody>
      <dsp:txXfrm>
        <a:off x="5705718" y="1471297"/>
        <a:ext cx="1932797" cy="1408742"/>
      </dsp:txXfrm>
    </dsp:sp>
    <dsp:sp modelId="{B7570F56-46B5-46AD-8077-7283B961B094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7884389" y="2025346"/>
        <a:ext cx="299835" cy="300644"/>
      </dsp:txXfrm>
    </dsp:sp>
    <dsp:sp modelId="{4B3877DF-575F-4AB9-A86E-289E95B58FAE}">
      <dsp:nvSpPr>
        <dsp:cNvPr id="0" name=""/>
        <dsp:cNvSpPr/>
      </dsp:nvSpPr>
      <dsp:spPr>
        <a:xfrm>
          <a:off x="8490525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Harveting</a:t>
          </a:r>
          <a:r>
            <a:rPr lang="pt-BR" sz="1800" kern="1200" dirty="0"/>
            <a:t> PDF</a:t>
          </a:r>
        </a:p>
      </dsp:txBody>
      <dsp:txXfrm>
        <a:off x="8534353" y="1471297"/>
        <a:ext cx="1932797" cy="14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35659-D7C8-4A6C-8970-DAA4EB6A2F4E}">
      <dsp:nvSpPr>
        <dsp:cNvPr id="0" name=""/>
        <dsp:cNvSpPr/>
      </dsp:nvSpPr>
      <dsp:spPr>
        <a:xfrm>
          <a:off x="9242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Process</a:t>
          </a:r>
          <a:r>
            <a:rPr lang="pt-BR" sz="4300" kern="1200" dirty="0"/>
            <a:t> PDF</a:t>
          </a:r>
        </a:p>
      </dsp:txBody>
      <dsp:txXfrm>
        <a:off x="57787" y="1395493"/>
        <a:ext cx="2665308" cy="1560349"/>
      </dsp:txXfrm>
    </dsp:sp>
    <dsp:sp modelId="{9996CDB9-A338-422B-B1ED-1BF60517610E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3047880" y="1970146"/>
        <a:ext cx="409940" cy="411044"/>
      </dsp:txXfrm>
    </dsp:sp>
    <dsp:sp modelId="{5E9F6B9F-411D-4868-A94E-1E354524B890}">
      <dsp:nvSpPr>
        <dsp:cNvPr id="0" name=""/>
        <dsp:cNvSpPr/>
      </dsp:nvSpPr>
      <dsp:spPr>
        <a:xfrm>
          <a:off x="3876600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Convert</a:t>
          </a:r>
          <a:r>
            <a:rPr lang="pt-BR" sz="4300" kern="1200" dirty="0"/>
            <a:t> </a:t>
          </a:r>
          <a:r>
            <a:rPr lang="pt-BR" sz="4300" kern="1200" dirty="0" err="1"/>
            <a:t>to</a:t>
          </a:r>
          <a:r>
            <a:rPr lang="pt-BR" sz="4300" kern="1200" dirty="0"/>
            <a:t> TXT File</a:t>
          </a:r>
        </a:p>
      </dsp:txBody>
      <dsp:txXfrm>
        <a:off x="3925145" y="1395493"/>
        <a:ext cx="2665308" cy="1560349"/>
      </dsp:txXfrm>
    </dsp:sp>
    <dsp:sp modelId="{006F7744-8734-474D-AC93-65D86078830E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6915239" y="1970146"/>
        <a:ext cx="409940" cy="411044"/>
      </dsp:txXfrm>
    </dsp:sp>
    <dsp:sp modelId="{63F68385-4C98-40CD-91E7-127F67A73CC2}">
      <dsp:nvSpPr>
        <dsp:cNvPr id="0" name=""/>
        <dsp:cNvSpPr/>
      </dsp:nvSpPr>
      <dsp:spPr>
        <a:xfrm>
          <a:off x="7743958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Process</a:t>
          </a:r>
          <a:r>
            <a:rPr lang="pt-BR" sz="4300" kern="1200" dirty="0"/>
            <a:t> TXT File</a:t>
          </a:r>
        </a:p>
      </dsp:txBody>
      <dsp:txXfrm>
        <a:off x="7792503" y="1395493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35659-D7C8-4A6C-8970-DAA4EB6A2F4E}">
      <dsp:nvSpPr>
        <dsp:cNvPr id="0" name=""/>
        <dsp:cNvSpPr/>
      </dsp:nvSpPr>
      <dsp:spPr>
        <a:xfrm>
          <a:off x="9242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TXT File</a:t>
          </a:r>
        </a:p>
      </dsp:txBody>
      <dsp:txXfrm>
        <a:off x="57787" y="1395493"/>
        <a:ext cx="2665308" cy="1560349"/>
      </dsp:txXfrm>
    </dsp:sp>
    <dsp:sp modelId="{9996CDB9-A338-422B-B1ED-1BF60517610E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/>
        </a:p>
      </dsp:txBody>
      <dsp:txXfrm>
        <a:off x="3047880" y="1970146"/>
        <a:ext cx="409940" cy="411044"/>
      </dsp:txXfrm>
    </dsp:sp>
    <dsp:sp modelId="{5E9F6B9F-411D-4868-A94E-1E354524B890}">
      <dsp:nvSpPr>
        <dsp:cNvPr id="0" name=""/>
        <dsp:cNvSpPr/>
      </dsp:nvSpPr>
      <dsp:spPr>
        <a:xfrm>
          <a:off x="3876600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 err="1"/>
            <a:t>Identify</a:t>
          </a:r>
          <a:r>
            <a:rPr lang="pt-BR" sz="3100" kern="1200" dirty="0"/>
            <a:t> </a:t>
          </a:r>
          <a:r>
            <a:rPr lang="pt-BR" sz="3100" kern="1200" dirty="0" err="1"/>
            <a:t>Cited</a:t>
          </a:r>
          <a:endParaRPr lang="pt-BR" sz="3100" kern="1200" dirty="0"/>
        </a:p>
      </dsp:txBody>
      <dsp:txXfrm>
        <a:off x="3925145" y="1395493"/>
        <a:ext cx="2665308" cy="1560349"/>
      </dsp:txXfrm>
    </dsp:sp>
    <dsp:sp modelId="{006F7744-8734-474D-AC93-65D86078830E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/>
        </a:p>
      </dsp:txBody>
      <dsp:txXfrm>
        <a:off x="6915239" y="1970146"/>
        <a:ext cx="409940" cy="411044"/>
      </dsp:txXfrm>
    </dsp:sp>
    <dsp:sp modelId="{63F68385-4C98-40CD-91E7-127F67A73CC2}">
      <dsp:nvSpPr>
        <dsp:cNvPr id="0" name=""/>
        <dsp:cNvSpPr/>
      </dsp:nvSpPr>
      <dsp:spPr>
        <a:xfrm>
          <a:off x="7743958" y="1346948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 err="1"/>
            <a:t>Identity</a:t>
          </a:r>
          <a:r>
            <a:rPr lang="pt-BR" sz="3100" kern="1200" dirty="0"/>
            <a:t> </a:t>
          </a:r>
          <a:r>
            <a:rPr lang="pt-BR" sz="3100" kern="1200" dirty="0" err="1"/>
            <a:t>Submission</a:t>
          </a:r>
          <a:r>
            <a:rPr lang="pt-BR" sz="3100" kern="1200" dirty="0"/>
            <a:t> Dates</a:t>
          </a:r>
        </a:p>
      </dsp:txBody>
      <dsp:txXfrm>
        <a:off x="7792503" y="1395493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35659-D7C8-4A6C-8970-DAA4EB6A2F4E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TXT File</a:t>
          </a:r>
        </a:p>
      </dsp:txBody>
      <dsp:txXfrm>
        <a:off x="33106" y="1726125"/>
        <a:ext cx="1535772" cy="899086"/>
      </dsp:txXfrm>
    </dsp:sp>
    <dsp:sp modelId="{9996CDB9-A338-422B-B1ED-1BF60517610E}">
      <dsp:nvSpPr>
        <dsp:cNvPr id="0" name=""/>
        <dsp:cNvSpPr/>
      </dsp:nvSpPr>
      <dsp:spPr>
        <a:xfrm>
          <a:off x="1756023" y="197829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1756023" y="2057244"/>
        <a:ext cx="236210" cy="236847"/>
      </dsp:txXfrm>
    </dsp:sp>
    <dsp:sp modelId="{5E9F6B9F-411D-4868-A94E-1E354524B890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Separete</a:t>
          </a:r>
          <a:r>
            <a:rPr lang="pt-BR" sz="2000" kern="1200" dirty="0"/>
            <a:t> in </a:t>
          </a:r>
          <a:r>
            <a:rPr lang="pt-BR" sz="2000" kern="1200" dirty="0" err="1"/>
            <a:t>Phrases</a:t>
          </a:r>
          <a:endParaRPr lang="pt-BR" sz="2000" kern="1200" dirty="0"/>
        </a:p>
      </dsp:txBody>
      <dsp:txXfrm>
        <a:off x="2261510" y="1726125"/>
        <a:ext cx="1535772" cy="899086"/>
      </dsp:txXfrm>
    </dsp:sp>
    <dsp:sp modelId="{006F7744-8734-474D-AC93-65D86078830E}">
      <dsp:nvSpPr>
        <dsp:cNvPr id="0" name=""/>
        <dsp:cNvSpPr/>
      </dsp:nvSpPr>
      <dsp:spPr>
        <a:xfrm>
          <a:off x="3984426" y="197829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3984426" y="2057244"/>
        <a:ext cx="236210" cy="236847"/>
      </dsp:txXfrm>
    </dsp:sp>
    <dsp:sp modelId="{63F68385-4C98-40CD-91E7-127F67A73CC2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Separate</a:t>
          </a:r>
          <a:r>
            <a:rPr lang="pt-BR" sz="2000" kern="1200" dirty="0"/>
            <a:t> in Word</a:t>
          </a:r>
        </a:p>
      </dsp:txBody>
      <dsp:txXfrm>
        <a:off x="4489913" y="1726125"/>
        <a:ext cx="1535772" cy="899086"/>
      </dsp:txXfrm>
    </dsp:sp>
    <dsp:sp modelId="{6E8DC27A-8CBB-4ADF-AAEA-7E89AF47C21D}">
      <dsp:nvSpPr>
        <dsp:cNvPr id="0" name=""/>
        <dsp:cNvSpPr/>
      </dsp:nvSpPr>
      <dsp:spPr>
        <a:xfrm>
          <a:off x="6212830" y="197829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212830" y="2057244"/>
        <a:ext cx="236210" cy="236847"/>
      </dsp:txXfrm>
    </dsp:sp>
    <dsp:sp modelId="{1079B22C-A131-4AD3-BF7B-80B67D51EA51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Remove Stop </a:t>
          </a:r>
          <a:r>
            <a:rPr lang="pt-BR" sz="2000" kern="1200" dirty="0" err="1"/>
            <a:t>Words</a:t>
          </a:r>
          <a:endParaRPr lang="pt-BR" sz="2000" kern="1200" dirty="0"/>
        </a:p>
      </dsp:txBody>
      <dsp:txXfrm>
        <a:off x="6718317" y="1726125"/>
        <a:ext cx="1535772" cy="899086"/>
      </dsp:txXfrm>
    </dsp:sp>
    <dsp:sp modelId="{18C94853-87FA-4C88-9CEF-2F9063FB1724}">
      <dsp:nvSpPr>
        <dsp:cNvPr id="0" name=""/>
        <dsp:cNvSpPr/>
      </dsp:nvSpPr>
      <dsp:spPr>
        <a:xfrm>
          <a:off x="8441233" y="197829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8441233" y="2057244"/>
        <a:ext cx="236210" cy="236847"/>
      </dsp:txXfrm>
    </dsp:sp>
    <dsp:sp modelId="{AC03A4F0-4738-4D88-9B6F-07120E1ECDF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Create</a:t>
          </a:r>
          <a:r>
            <a:rPr lang="pt-BR" sz="2000" kern="1200" dirty="0"/>
            <a:t> a </a:t>
          </a:r>
          <a:r>
            <a:rPr lang="pt-BR" sz="2000" kern="1200" dirty="0" err="1"/>
            <a:t>Semantic</a:t>
          </a:r>
          <a:r>
            <a:rPr lang="pt-BR" sz="2000" kern="1200" dirty="0"/>
            <a:t> File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B1A5-2786-4614-960B-61CC6E24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D05D0-A74E-432D-95F8-92ABCD733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463D8-6BA9-48D6-944A-6F50B7F1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18E3E-7C14-45E6-9D4B-56499789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9C2280-D53D-44B8-AACF-9FBC2F52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6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7DAE-12FB-4BAD-A6E1-084F21C5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658CE-A2F2-46D1-ADB6-3C2EE1E8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AB984-DE3E-4E7F-911E-2EF6E06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1BEF6-D353-4878-90A8-86B24FC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4833B-244E-4834-904A-E45609C8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26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CBB0D9-E56B-4960-9B65-1D33247A1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085312-70AC-40C8-ABDA-D208C2BB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737B9-059E-4F32-B047-5D19BD9C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E453B-FAED-4B29-9F59-427ED8B8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D6232-E0E5-4CBF-A78C-90BF48D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6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31B70-D89B-45AC-9801-3CB6D70B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BCD9B-AF9D-4690-8C1F-E7935D58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17B76-5ED6-454F-ADB0-A13CF28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72248-F3A8-4052-9922-B7AEA664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77F5D-B9C2-40AF-84E5-46CCC9CB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50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2642E-03CE-40FD-A5B2-BD46954C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DF93E-34C2-4060-A938-0F446310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13DF7C-785D-44E6-8E59-FE006F74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34B3FB-DD83-4518-9A97-7FC2A81D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85C7F-0443-423C-B5FA-01F9F09F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8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064D7-8568-4CEE-A8BC-A6FBC3E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5B85A-E532-4164-938D-AF3F6B1C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BC616C-2251-497E-A4FD-6B06E935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DF6B7-586A-408C-82E1-D43B3FE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5D213E-E067-44B8-A5C6-1A3CD8CA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ECF82-95A1-46B2-A858-02FFE0DC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F9F48-FB62-48B6-955C-E0E2BC90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F9F6E-54E8-4711-B513-E91F6504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5FCD4C-A1EA-479C-B087-43AD8011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75EA39-E918-491D-87AD-C3D9D28EA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B985FA-C7B0-408B-834B-DCE0754A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E9759A-7130-4484-B76B-D8C1A074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415590-592D-4A94-8A17-BE43B7F4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9B7E19-6519-41DB-923D-9F9AAD05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26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EEA7B-5F34-4916-ADF9-027C71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F602EC-1626-44FA-BFEF-B25E443C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B0CF96-D91C-4FC7-8D71-963AFB2B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B9B73A-442A-4C5F-9C3B-1781F5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2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5F5DDF-098A-40AA-B17C-BBF40372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9A06ED-CE28-4F58-A612-DF6DF73F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28D547-D5E2-49E2-A42B-B328C9F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0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BD5A-99EB-40B1-BA42-8AA80970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F4928-C56B-48E7-AD92-F4FC29E9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8D538-5610-4E26-B401-ECFBE569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A4878-8B9E-4272-BFE5-56724C17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F7223-9558-44B4-B2F1-73B29CBC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E7253-0A8F-4F23-961E-F26E99D7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ADDE-CB9D-49B1-A83C-891C30C2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2E7D31-6DD7-4020-A310-B18C3D52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0F27DC-612A-495C-AC56-77D0BA5B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AD8AC7-D862-4991-8734-17219555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CC8737-D582-4304-932F-2B1F55DF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8805A4-DF10-4819-918A-12B90F53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D13D34-CA9E-4EC2-AA67-B50237B4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08A27-E32D-4A9D-81D8-F06B4CA2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81B79-DF42-4753-8615-7B57257E1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FF7B-E84F-4BAE-9624-D34AAB8E9C41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E0019-99D7-4E94-9D55-2F4A9A78F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E92FA-674B-4AE8-871B-86E087E0B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7DE3-7A55-40D1-8A3D-BCA9BA745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AFCCC-5BCD-4B9D-AC85-EFEC7F50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90580-DC57-45B4-9EB4-B69FDF58B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EE6A99-50CB-4497-A587-FF91BF82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85" y="2841626"/>
            <a:ext cx="6181725" cy="14287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9106C41-59E0-4DED-B789-51172DC700C4}"/>
              </a:ext>
            </a:extLst>
          </p:cNvPr>
          <p:cNvSpPr txBox="1"/>
          <p:nvPr/>
        </p:nvSpPr>
        <p:spPr>
          <a:xfrm>
            <a:off x="6802016" y="4085710"/>
            <a:ext cx="209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22105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A3A57-E0DD-4122-B045-4287706F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CBF57-B272-44ED-AEB2-D7BB85C4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do </a:t>
            </a:r>
            <a:r>
              <a:rPr lang="pt-BR" i="1" dirty="0"/>
              <a:t>corpus</a:t>
            </a:r>
          </a:p>
          <a:p>
            <a:pPr lvl="1"/>
            <a:r>
              <a:rPr lang="pt-BR" dirty="0"/>
              <a:t>Identificar frases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AA980-08AE-45A1-8805-F065D53A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FF4B4-1B6B-49B9-90A4-E674AB51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6" y="773759"/>
            <a:ext cx="9416143" cy="5636371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5CB34E-5739-4297-8E91-09FCFA23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35" y="92723"/>
            <a:ext cx="2862165" cy="21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670E-50B8-4864-8085-9FBC9BCE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OAI-PMH – </a:t>
            </a:r>
            <a:r>
              <a:rPr lang="pt-BR" dirty="0" err="1"/>
              <a:t>Phase</a:t>
            </a:r>
            <a:r>
              <a:rPr lang="pt-BR" dirty="0"/>
              <a:t>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809453B-E20A-46FE-BB72-084E7FEAB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92260"/>
              </p:ext>
            </p:extLst>
          </p:nvPr>
        </p:nvGraphicFramePr>
        <p:xfrm>
          <a:off x="595313" y="11445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1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670E-50B8-4864-8085-9FBC9BCE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OAI-PMH – </a:t>
            </a:r>
            <a:r>
              <a:rPr lang="pt-BR" dirty="0" err="1"/>
              <a:t>Phase</a:t>
            </a:r>
            <a:r>
              <a:rPr lang="pt-BR" dirty="0"/>
              <a:t> II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809453B-E20A-46FE-BB72-084E7FEAB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408144"/>
              </p:ext>
            </p:extLst>
          </p:nvPr>
        </p:nvGraphicFramePr>
        <p:xfrm>
          <a:off x="595313" y="11445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5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670E-50B8-4864-8085-9FBC9BCE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OAI-PMH – </a:t>
            </a:r>
            <a:r>
              <a:rPr lang="pt-BR" dirty="0" err="1"/>
              <a:t>Phase</a:t>
            </a:r>
            <a:r>
              <a:rPr lang="pt-BR" dirty="0"/>
              <a:t> III –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809453B-E20A-46FE-BB72-084E7FEAB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38841"/>
              </p:ext>
            </p:extLst>
          </p:nvPr>
        </p:nvGraphicFramePr>
        <p:xfrm>
          <a:off x="595313" y="11445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83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C670E-50B8-4864-8085-9FBC9BCE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OAI-PMH – </a:t>
            </a:r>
            <a:r>
              <a:rPr lang="pt-BR" dirty="0" err="1"/>
              <a:t>Phase</a:t>
            </a:r>
            <a:r>
              <a:rPr lang="pt-BR" dirty="0"/>
              <a:t> IV – Artificial </a:t>
            </a:r>
            <a:r>
              <a:rPr lang="pt-BR" dirty="0" err="1"/>
              <a:t>Inteligence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809453B-E20A-46FE-BB72-084E7FEAB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270501"/>
              </p:ext>
            </p:extLst>
          </p:nvPr>
        </p:nvGraphicFramePr>
        <p:xfrm>
          <a:off x="595313" y="11445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89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BA50-88CB-4C35-BAF9-A2DCB3E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92"/>
            <a:ext cx="12192000" cy="6611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TextFile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15E4B-0C7C-404A-B792-59CC551A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817918"/>
            <a:ext cx="11702143" cy="5797486"/>
          </a:xfrm>
        </p:spPr>
        <p:txBody>
          <a:bodyPr/>
          <a:lstStyle/>
          <a:p>
            <a:r>
              <a:rPr lang="pt-BR" dirty="0"/>
              <a:t>Todas as letras em caixa baixa</a:t>
            </a:r>
          </a:p>
          <a:p>
            <a:r>
              <a:rPr lang="pt-BR" dirty="0"/>
              <a:t>Troca todos os caracteres especiais por padrão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BA50-88CB-4C35-BAF9-A2DCB3E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92"/>
            <a:ext cx="12192000" cy="661145"/>
          </a:xfrm>
        </p:spPr>
        <p:txBody>
          <a:bodyPr>
            <a:normAutofit fontScale="90000"/>
          </a:bodyPr>
          <a:lstStyle/>
          <a:p>
            <a:r>
              <a:rPr lang="pt-BR" dirty="0"/>
              <a:t>Auxiliar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15E4B-0C7C-404A-B792-59CC551A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817918"/>
            <a:ext cx="11702143" cy="5797486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2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BA50-88CB-4C35-BAF9-A2DCB3E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92"/>
            <a:ext cx="12192000" cy="661145"/>
          </a:xfrm>
        </p:spPr>
        <p:txBody>
          <a:bodyPr>
            <a:normAutofit fontScale="90000"/>
          </a:bodyPr>
          <a:lstStyle/>
          <a:p>
            <a:r>
              <a:rPr lang="pt-BR" dirty="0"/>
              <a:t>Domain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9E232E5-5DB4-4EB3-A298-8290B668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04" y="985869"/>
            <a:ext cx="8930141" cy="4351338"/>
          </a:xfrm>
        </p:spPr>
        <p:txBody>
          <a:bodyPr/>
          <a:lstStyle/>
          <a:p>
            <a:r>
              <a:rPr lang="pt-BR" dirty="0"/>
              <a:t>Áreas de Domínio</a:t>
            </a:r>
          </a:p>
        </p:txBody>
      </p:sp>
      <p:pic>
        <p:nvPicPr>
          <p:cNvPr id="2050" name="Picture 2" descr="Chinese Domain Name Scam - How To Spot It And What To Do">
            <a:extLst>
              <a:ext uri="{FF2B5EF4-FFF2-40B4-BE49-F238E27FC236}">
                <a16:creationId xmlns:a16="http://schemas.microsoft.com/office/drawing/2014/main" id="{51105249-F6E8-4C95-A52D-28FA929C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08" y="0"/>
            <a:ext cx="2775792" cy="277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6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BA50-88CB-4C35-BAF9-A2DCB3E5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92"/>
            <a:ext cx="12192000" cy="6611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Engine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E230A79-3F87-4F26-8C5C-04F129976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51" r="13983"/>
          <a:stretch/>
        </p:blipFill>
        <p:spPr>
          <a:xfrm>
            <a:off x="9206204" y="19892"/>
            <a:ext cx="2985796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0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99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Modelo OAI-PMH – Phase I</vt:lpstr>
      <vt:lpstr>Modelo OAI-PMH – Phase II</vt:lpstr>
      <vt:lpstr>Modelo OAI-PMH – Phase III – Identify Elements</vt:lpstr>
      <vt:lpstr>Modelo OAI-PMH – Phase IV – Artificial Inteligence</vt:lpstr>
      <vt:lpstr>TextFile</vt:lpstr>
      <vt:lpstr>Auxiliar Index</vt:lpstr>
      <vt:lpstr>Domain</vt:lpstr>
      <vt:lpstr>Engine</vt:lpstr>
      <vt:lpstr>Apresentação do PowerPoint</vt:lpstr>
      <vt:lpstr>Chatbots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F. Gabriel junior</cp:lastModifiedBy>
  <cp:revision>15</cp:revision>
  <dcterms:created xsi:type="dcterms:W3CDTF">2020-04-18T13:56:20Z</dcterms:created>
  <dcterms:modified xsi:type="dcterms:W3CDTF">2020-04-22T20:38:27Z</dcterms:modified>
</cp:coreProperties>
</file>