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56124"/>
            <a:ext cx="8825658" cy="104897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505096"/>
            <a:ext cx="8825658" cy="27138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8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1512407"/>
            <a:ext cx="8825657" cy="178549"/>
          </a:xfrm>
        </p:spPr>
        <p:txBody>
          <a:bodyPr anchor="b">
            <a:normAutofit/>
          </a:bodyPr>
          <a:lstStyle>
            <a:lvl1pPr algn="l">
              <a:defRPr sz="75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216059"/>
            <a:ext cx="8825658" cy="114697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4"/>
            </a:lvl1pPr>
            <a:lvl2pPr marL="144018" indent="0">
              <a:buNone/>
              <a:defRPr sz="504"/>
            </a:lvl2pPr>
            <a:lvl3pPr marL="288036" indent="0">
              <a:buNone/>
              <a:defRPr sz="504"/>
            </a:lvl3pPr>
            <a:lvl4pPr marL="432054" indent="0">
              <a:buNone/>
              <a:defRPr sz="504"/>
            </a:lvl4pPr>
            <a:lvl5pPr marL="576072" indent="0">
              <a:buNone/>
              <a:defRPr sz="504"/>
            </a:lvl5pPr>
            <a:lvl6pPr marL="720090" indent="0">
              <a:buNone/>
              <a:defRPr sz="504"/>
            </a:lvl6pPr>
            <a:lvl7pPr marL="864108" indent="0">
              <a:buNone/>
              <a:defRPr sz="504"/>
            </a:lvl7pPr>
            <a:lvl8pPr marL="1008126" indent="0">
              <a:buNone/>
              <a:defRPr sz="504"/>
            </a:lvl8pPr>
            <a:lvl9pPr marL="1152144" indent="0">
              <a:buNone/>
              <a:defRPr sz="50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1690956"/>
            <a:ext cx="8825656" cy="155542"/>
          </a:xfrm>
        </p:spPr>
        <p:txBody>
          <a:bodyPr>
            <a:normAutofit/>
          </a:bodyPr>
          <a:lstStyle>
            <a:lvl1pPr marL="0" indent="0">
              <a:buNone/>
              <a:defRPr sz="378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8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56124"/>
            <a:ext cx="8825659" cy="624170"/>
          </a:xfrm>
        </p:spPr>
        <p:txBody>
          <a:bodyPr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1152313"/>
            <a:ext cx="8825659" cy="744203"/>
          </a:xfrm>
        </p:spPr>
        <p:txBody>
          <a:bodyPr anchor="ctr">
            <a:normAutofit/>
          </a:bodyPr>
          <a:lstStyle>
            <a:lvl1pPr marL="0" indent="0">
              <a:buNone/>
              <a:defRPr sz="567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11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456124"/>
            <a:ext cx="7999315" cy="731971"/>
          </a:xfrm>
        </p:spPr>
        <p:txBody>
          <a:bodyPr/>
          <a:lstStyle>
            <a:lvl1pPr>
              <a:defRPr sz="151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1188095"/>
            <a:ext cx="7279649" cy="10780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44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1370659"/>
            <a:ext cx="8825659" cy="528144"/>
          </a:xfrm>
        </p:spPr>
        <p:txBody>
          <a:bodyPr anchor="ctr">
            <a:normAutofit/>
          </a:bodyPr>
          <a:lstStyle>
            <a:lvl1pPr marL="0" indent="0">
              <a:buNone/>
              <a:defRPr sz="567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305990"/>
            <a:ext cx="801912" cy="68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843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823464"/>
            <a:ext cx="801912" cy="68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84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08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84268"/>
            <a:ext cx="8825660" cy="520828"/>
          </a:xfrm>
        </p:spPr>
        <p:txBody>
          <a:bodyPr anchor="b"/>
          <a:lstStyle>
            <a:lvl1pPr algn="l">
              <a:defRPr sz="126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1505096"/>
            <a:ext cx="8825659" cy="271066"/>
          </a:xfrm>
        </p:spPr>
        <p:txBody>
          <a:bodyPr anchor="t"/>
          <a:lstStyle>
            <a:lvl1pPr marL="0" indent="0" algn="l">
              <a:buNone/>
              <a:defRPr sz="63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66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624170"/>
            <a:ext cx="2946866" cy="181549"/>
          </a:xfrm>
        </p:spPr>
        <p:txBody>
          <a:bodyPr anchor="b">
            <a:noAutofit/>
          </a:bodyPr>
          <a:lstStyle>
            <a:lvl1pPr marL="0" indent="0">
              <a:buNone/>
              <a:defRPr sz="7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840229"/>
            <a:ext cx="2927350" cy="1130808"/>
          </a:xfrm>
        </p:spPr>
        <p:txBody>
          <a:bodyPr anchor="t">
            <a:normAutofit/>
          </a:bodyPr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624170"/>
            <a:ext cx="2936241" cy="181549"/>
          </a:xfrm>
        </p:spPr>
        <p:txBody>
          <a:bodyPr anchor="b">
            <a:noAutofit/>
          </a:bodyPr>
          <a:lstStyle>
            <a:lvl1pPr marL="0" indent="0">
              <a:buNone/>
              <a:defRPr sz="7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840229"/>
            <a:ext cx="2946794" cy="1130808"/>
          </a:xfrm>
        </p:spPr>
        <p:txBody>
          <a:bodyPr anchor="t">
            <a:normAutofit/>
          </a:bodyPr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624170"/>
            <a:ext cx="2932113" cy="181549"/>
          </a:xfrm>
        </p:spPr>
        <p:txBody>
          <a:bodyPr anchor="b">
            <a:noAutofit/>
          </a:bodyPr>
          <a:lstStyle>
            <a:lvl1pPr marL="0" indent="0">
              <a:buNone/>
              <a:defRPr sz="7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840229"/>
            <a:ext cx="2932113" cy="1130808"/>
          </a:xfrm>
        </p:spPr>
        <p:txBody>
          <a:bodyPr anchor="t">
            <a:normAutofit/>
          </a:bodyPr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672183"/>
            <a:ext cx="0" cy="124834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672183"/>
            <a:ext cx="0" cy="124975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05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1339246"/>
            <a:ext cx="2940050" cy="181549"/>
          </a:xfrm>
        </p:spPr>
        <p:txBody>
          <a:bodyPr anchor="b">
            <a:noAutofit/>
          </a:bodyPr>
          <a:lstStyle>
            <a:lvl1pPr marL="0" indent="0">
              <a:buNone/>
              <a:defRPr sz="7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696189"/>
            <a:ext cx="2940050" cy="480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4"/>
            </a:lvl1pPr>
            <a:lvl2pPr marL="144018" indent="0">
              <a:buNone/>
              <a:defRPr sz="504"/>
            </a:lvl2pPr>
            <a:lvl3pPr marL="288036" indent="0">
              <a:buNone/>
              <a:defRPr sz="504"/>
            </a:lvl3pPr>
            <a:lvl4pPr marL="432054" indent="0">
              <a:buNone/>
              <a:defRPr sz="504"/>
            </a:lvl4pPr>
            <a:lvl5pPr marL="576072" indent="0">
              <a:buNone/>
              <a:defRPr sz="504"/>
            </a:lvl5pPr>
            <a:lvl6pPr marL="720090" indent="0">
              <a:buNone/>
              <a:defRPr sz="504"/>
            </a:lvl6pPr>
            <a:lvl7pPr marL="864108" indent="0">
              <a:buNone/>
              <a:defRPr sz="504"/>
            </a:lvl7pPr>
            <a:lvl8pPr marL="1008126" indent="0">
              <a:buNone/>
              <a:defRPr sz="504"/>
            </a:lvl8pPr>
            <a:lvl9pPr marL="1152144" indent="0">
              <a:buNone/>
              <a:defRPr sz="50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1520796"/>
            <a:ext cx="2940050" cy="207675"/>
          </a:xfrm>
        </p:spPr>
        <p:txBody>
          <a:bodyPr anchor="t">
            <a:normAutofit/>
          </a:bodyPr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1339246"/>
            <a:ext cx="2930525" cy="181549"/>
          </a:xfrm>
        </p:spPr>
        <p:txBody>
          <a:bodyPr anchor="b">
            <a:noAutofit/>
          </a:bodyPr>
          <a:lstStyle>
            <a:lvl1pPr marL="0" indent="0">
              <a:buNone/>
              <a:defRPr sz="7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696189"/>
            <a:ext cx="2930525" cy="480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4"/>
            </a:lvl1pPr>
            <a:lvl2pPr marL="144018" indent="0">
              <a:buNone/>
              <a:defRPr sz="504"/>
            </a:lvl2pPr>
            <a:lvl3pPr marL="288036" indent="0">
              <a:buNone/>
              <a:defRPr sz="504"/>
            </a:lvl3pPr>
            <a:lvl4pPr marL="432054" indent="0">
              <a:buNone/>
              <a:defRPr sz="504"/>
            </a:lvl4pPr>
            <a:lvl5pPr marL="576072" indent="0">
              <a:buNone/>
              <a:defRPr sz="504"/>
            </a:lvl5pPr>
            <a:lvl6pPr marL="720090" indent="0">
              <a:buNone/>
              <a:defRPr sz="504"/>
            </a:lvl6pPr>
            <a:lvl7pPr marL="864108" indent="0">
              <a:buNone/>
              <a:defRPr sz="504"/>
            </a:lvl7pPr>
            <a:lvl8pPr marL="1008126" indent="0">
              <a:buNone/>
              <a:defRPr sz="504"/>
            </a:lvl8pPr>
            <a:lvl9pPr marL="1152144" indent="0">
              <a:buNone/>
              <a:defRPr sz="50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1520795"/>
            <a:ext cx="2934406" cy="207675"/>
          </a:xfrm>
        </p:spPr>
        <p:txBody>
          <a:bodyPr anchor="t">
            <a:normAutofit/>
          </a:bodyPr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339246"/>
            <a:ext cx="2932113" cy="181549"/>
          </a:xfrm>
        </p:spPr>
        <p:txBody>
          <a:bodyPr anchor="b">
            <a:noAutofit/>
          </a:bodyPr>
          <a:lstStyle>
            <a:lvl1pPr marL="0" indent="0">
              <a:buNone/>
              <a:defRPr sz="7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0" y="696189"/>
            <a:ext cx="2932113" cy="480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4"/>
            </a:lvl1pPr>
            <a:lvl2pPr marL="144018" indent="0">
              <a:buNone/>
              <a:defRPr sz="504"/>
            </a:lvl2pPr>
            <a:lvl3pPr marL="288036" indent="0">
              <a:buNone/>
              <a:defRPr sz="504"/>
            </a:lvl3pPr>
            <a:lvl4pPr marL="432054" indent="0">
              <a:buNone/>
              <a:defRPr sz="504"/>
            </a:lvl4pPr>
            <a:lvl5pPr marL="576072" indent="0">
              <a:buNone/>
              <a:defRPr sz="504"/>
            </a:lvl5pPr>
            <a:lvl6pPr marL="720090" indent="0">
              <a:buNone/>
              <a:defRPr sz="504"/>
            </a:lvl6pPr>
            <a:lvl7pPr marL="864108" indent="0">
              <a:buNone/>
              <a:defRPr sz="504"/>
            </a:lvl7pPr>
            <a:lvl8pPr marL="1008126" indent="0">
              <a:buNone/>
              <a:defRPr sz="504"/>
            </a:lvl8pPr>
            <a:lvl9pPr marL="1152144" indent="0">
              <a:buNone/>
              <a:defRPr sz="50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1520795"/>
            <a:ext cx="2935997" cy="207675"/>
          </a:xfrm>
        </p:spPr>
        <p:txBody>
          <a:bodyPr anchor="t">
            <a:normAutofit/>
          </a:bodyPr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672183"/>
            <a:ext cx="0" cy="124834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672183"/>
            <a:ext cx="0" cy="124975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15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93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135537"/>
            <a:ext cx="1752601" cy="183550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279577"/>
            <a:ext cx="7423149" cy="169146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9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38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901579"/>
            <a:ext cx="8825657" cy="603518"/>
          </a:xfrm>
        </p:spPr>
        <p:txBody>
          <a:bodyPr anchor="b"/>
          <a:lstStyle>
            <a:lvl1pPr algn="l">
              <a:defRPr sz="126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1505096"/>
            <a:ext cx="8825658" cy="271066"/>
          </a:xfrm>
        </p:spPr>
        <p:txBody>
          <a:bodyPr anchor="t"/>
          <a:lstStyle>
            <a:lvl1pPr marL="0" indent="0" algn="l">
              <a:buNone/>
              <a:defRPr sz="63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81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649177"/>
            <a:ext cx="4396339" cy="1321860"/>
          </a:xfrm>
        </p:spPr>
        <p:txBody>
          <a:bodyPr>
            <a:normAutofit/>
          </a:bodyPr>
          <a:lstStyle>
            <a:lvl1pPr>
              <a:defRPr sz="567"/>
            </a:lvl1pPr>
            <a:lvl2pPr>
              <a:defRPr sz="504"/>
            </a:lvl2pPr>
            <a:lvl3pPr>
              <a:defRPr sz="441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647764"/>
            <a:ext cx="4396341" cy="1323272"/>
          </a:xfrm>
        </p:spPr>
        <p:txBody>
          <a:bodyPr>
            <a:normAutofit/>
          </a:bodyPr>
          <a:lstStyle>
            <a:lvl1pPr>
              <a:defRPr sz="567"/>
            </a:lvl1pPr>
            <a:lvl2pPr>
              <a:defRPr sz="504"/>
            </a:lvl2pPr>
            <a:lvl3pPr>
              <a:defRPr sz="441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27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600163"/>
            <a:ext cx="4396338" cy="181549"/>
          </a:xfrm>
        </p:spPr>
        <p:txBody>
          <a:bodyPr anchor="b">
            <a:noAutofit/>
          </a:bodyPr>
          <a:lstStyle>
            <a:lvl1pPr marL="0" indent="0">
              <a:buNone/>
              <a:defRPr sz="7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792216"/>
            <a:ext cx="4396339" cy="1178821"/>
          </a:xfrm>
        </p:spPr>
        <p:txBody>
          <a:bodyPr>
            <a:normAutofit/>
          </a:bodyPr>
          <a:lstStyle>
            <a:lvl1pPr>
              <a:defRPr sz="567"/>
            </a:lvl1pPr>
            <a:lvl2pPr>
              <a:defRPr sz="504"/>
            </a:lvl2pPr>
            <a:lvl3pPr>
              <a:defRPr sz="441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600163"/>
            <a:ext cx="4396339" cy="181549"/>
          </a:xfrm>
        </p:spPr>
        <p:txBody>
          <a:bodyPr anchor="b">
            <a:noAutofit/>
          </a:bodyPr>
          <a:lstStyle>
            <a:lvl1pPr marL="0" indent="0">
              <a:buNone/>
              <a:defRPr sz="75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792216"/>
            <a:ext cx="4396339" cy="1178821"/>
          </a:xfrm>
        </p:spPr>
        <p:txBody>
          <a:bodyPr>
            <a:normAutofit/>
          </a:bodyPr>
          <a:lstStyle>
            <a:lvl1pPr>
              <a:defRPr sz="567"/>
            </a:lvl1pPr>
            <a:lvl2pPr>
              <a:defRPr sz="504"/>
            </a:lvl2pPr>
            <a:lvl3pPr>
              <a:defRPr sz="441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2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4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456124"/>
            <a:ext cx="3401064" cy="456124"/>
          </a:xfrm>
        </p:spPr>
        <p:txBody>
          <a:bodyPr anchor="b"/>
          <a:lstStyle>
            <a:lvl1pPr algn="l">
              <a:defRPr sz="75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456124"/>
            <a:ext cx="5195997" cy="1440392"/>
          </a:xfrm>
        </p:spPr>
        <p:txBody>
          <a:bodyPr anchor="ctr">
            <a:normAutofit/>
          </a:bodyPr>
          <a:lstStyle>
            <a:lvl1pPr>
              <a:defRPr sz="630"/>
            </a:lvl1pPr>
            <a:lvl2pPr>
              <a:defRPr sz="567"/>
            </a:lvl2pPr>
            <a:lvl3pPr>
              <a:defRPr sz="504"/>
            </a:lvl3pPr>
            <a:lvl4pPr>
              <a:defRPr sz="441"/>
            </a:lvl4pPr>
            <a:lvl5pPr>
              <a:defRPr sz="441"/>
            </a:lvl5pPr>
            <a:lvl6pPr>
              <a:defRPr sz="441"/>
            </a:lvl6pPr>
            <a:lvl7pPr>
              <a:defRPr sz="441"/>
            </a:lvl7pPr>
            <a:lvl8pPr>
              <a:defRPr sz="441"/>
            </a:lvl8pPr>
            <a:lvl9pPr>
              <a:defRPr sz="44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985868"/>
            <a:ext cx="3401063" cy="912248"/>
          </a:xfrm>
        </p:spPr>
        <p:txBody>
          <a:bodyPr/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4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584156"/>
            <a:ext cx="5092906" cy="496138"/>
          </a:xfrm>
        </p:spPr>
        <p:txBody>
          <a:bodyPr anchor="b">
            <a:normAutofit/>
          </a:bodyPr>
          <a:lstStyle>
            <a:lvl1pPr algn="l">
              <a:defRPr sz="1134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360098"/>
            <a:ext cx="3200400" cy="144039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4"/>
            </a:lvl1pPr>
            <a:lvl2pPr marL="144018" indent="0">
              <a:buNone/>
              <a:defRPr sz="504"/>
            </a:lvl2pPr>
            <a:lvl3pPr marL="288036" indent="0">
              <a:buNone/>
              <a:defRPr sz="504"/>
            </a:lvl3pPr>
            <a:lvl4pPr marL="432054" indent="0">
              <a:buNone/>
              <a:defRPr sz="504"/>
            </a:lvl4pPr>
            <a:lvl5pPr marL="576072" indent="0">
              <a:buNone/>
              <a:defRPr sz="504"/>
            </a:lvl5pPr>
            <a:lvl6pPr marL="720090" indent="0">
              <a:buNone/>
              <a:defRPr sz="504"/>
            </a:lvl6pPr>
            <a:lvl7pPr marL="864108" indent="0">
              <a:buNone/>
              <a:defRPr sz="504"/>
            </a:lvl7pPr>
            <a:lvl8pPr marL="1008126" indent="0">
              <a:buNone/>
              <a:defRPr sz="504"/>
            </a:lvl8pPr>
            <a:lvl9pPr marL="1152144" indent="0">
              <a:buNone/>
              <a:defRPr sz="50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1152313"/>
            <a:ext cx="5084979" cy="432118"/>
          </a:xfrm>
        </p:spPr>
        <p:txBody>
          <a:bodyPr>
            <a:normAutofit/>
          </a:bodyPr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2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841075"/>
            <a:ext cx="4037012" cy="1319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911224"/>
            <a:ext cx="1522412" cy="7452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528144"/>
            <a:ext cx="2819400" cy="88824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0"/>
            <a:ext cx="1603387" cy="3595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1920523"/>
            <a:ext cx="993734" cy="2400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360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142627"/>
            <a:ext cx="9404723" cy="4412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646765"/>
            <a:ext cx="8946541" cy="1321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494897" y="459767"/>
            <a:ext cx="312085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4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08F22B-3B2E-4290-BF24-3037E21CB4A1}" type="datetimeFigureOut">
              <a:rPr lang="pt-BR" smtClean="0"/>
              <a:t>22/11/2021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273464" y="911731"/>
            <a:ext cx="1216014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47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93169"/>
            <a:ext cx="838199" cy="2418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82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8972-054A-418B-92C4-93B7DA9D5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875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144018" rtl="0" eaLnBrk="1" latinLnBrk="0" hangingPunct="1">
        <a:spcBef>
          <a:spcPct val="0"/>
        </a:spcBef>
        <a:buNone/>
        <a:defRPr sz="132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8014" indent="-108014" algn="l" defTabSz="144018" rtl="0" eaLnBrk="1" latinLnBrk="0" hangingPunct="1">
        <a:spcBef>
          <a:spcPts val="31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3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34029" indent="-90011" algn="l" defTabSz="144018" rtl="0" eaLnBrk="1" latinLnBrk="0" hangingPunct="1">
        <a:spcBef>
          <a:spcPts val="31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67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60045" indent="-72009" algn="l" defTabSz="144018" rtl="0" eaLnBrk="1" latinLnBrk="0" hangingPunct="1">
        <a:spcBef>
          <a:spcPts val="31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0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04063" indent="-72009" algn="l" defTabSz="144018" rtl="0" eaLnBrk="1" latinLnBrk="0" hangingPunct="1">
        <a:spcBef>
          <a:spcPts val="31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48081" indent="-72009" algn="l" defTabSz="144018" rtl="0" eaLnBrk="1" latinLnBrk="0" hangingPunct="1">
        <a:spcBef>
          <a:spcPts val="31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789390" indent="-72009" algn="l" defTabSz="144018" rtl="0" eaLnBrk="1" latinLnBrk="0" hangingPunct="1">
        <a:spcBef>
          <a:spcPts val="31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36117" indent="-72009" algn="l" defTabSz="144018" rtl="0" eaLnBrk="1" latinLnBrk="0" hangingPunct="1">
        <a:spcBef>
          <a:spcPts val="31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080135" indent="-72009" algn="l" defTabSz="144018" rtl="0" eaLnBrk="1" latinLnBrk="0" hangingPunct="1">
        <a:spcBef>
          <a:spcPts val="31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24153" indent="-72009" algn="l" defTabSz="144018" rtl="0" eaLnBrk="1" latinLnBrk="0" hangingPunct="1">
        <a:spcBef>
          <a:spcPts val="31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14401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14401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14401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14401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14401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14401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14401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144018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5098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binazionecasuale.blogspot.com/2011/12/il-futuro-e-ovunque-ecco-voi-gli-ebook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523A10-540C-4D24-9867-A7357977E9A2}"/>
              </a:ext>
            </a:extLst>
          </p:cNvPr>
          <p:cNvSpPr txBox="1"/>
          <p:nvPr/>
        </p:nvSpPr>
        <p:spPr>
          <a:xfrm>
            <a:off x="367323" y="273538"/>
            <a:ext cx="116605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Quer divulgar seu livro em </a:t>
            </a:r>
            <a:r>
              <a:rPr lang="pt-BR" sz="2400" b="1" dirty="0"/>
              <a:t>Ciência da Informação</a:t>
            </a:r>
            <a:r>
              <a:rPr lang="pt-BR" sz="2400" dirty="0"/>
              <a:t> para a comunidade?</a:t>
            </a:r>
          </a:p>
          <a:p>
            <a:endParaRPr lang="pt-BR" sz="2400" dirty="0"/>
          </a:p>
          <a:p>
            <a:r>
              <a:rPr lang="pt-BR" sz="2400" dirty="0"/>
              <a:t>A Brapci Livro também quer!</a:t>
            </a:r>
          </a:p>
          <a:p>
            <a:endParaRPr lang="pt-BR" dirty="0"/>
          </a:p>
          <a:p>
            <a:r>
              <a:rPr lang="pt-BR" sz="1400" dirty="0"/>
              <a:t>Preencha nosso formulário e autorize sua divulgação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AE771E9-E2F0-4C23-BB3D-616834748664}"/>
              </a:ext>
            </a:extLst>
          </p:cNvPr>
          <p:cNvSpPr/>
          <p:nvPr/>
        </p:nvSpPr>
        <p:spPr>
          <a:xfrm>
            <a:off x="9464431" y="1438031"/>
            <a:ext cx="2289907" cy="528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 divulgar!</a:t>
            </a:r>
          </a:p>
        </p:txBody>
      </p:sp>
    </p:spTree>
    <p:extLst>
      <p:ext uri="{BB962C8B-B14F-4D97-AF65-F5344CB8AC3E}">
        <p14:creationId xmlns:p14="http://schemas.microsoft.com/office/powerpoint/2010/main" val="1031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1E2D0-0B6E-407A-93B9-5F05BA72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DFB67EE-1CB0-42BB-945A-DFED410D586B}"/>
              </a:ext>
            </a:extLst>
          </p:cNvPr>
          <p:cNvSpPr/>
          <p:nvPr/>
        </p:nvSpPr>
        <p:spPr>
          <a:xfrm>
            <a:off x="0" y="0"/>
            <a:ext cx="12192000" cy="216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63BDB3-9655-416A-94AF-E1DF7CCF90B9}"/>
              </a:ext>
            </a:extLst>
          </p:cNvPr>
          <p:cNvSpPr txBox="1"/>
          <p:nvPr/>
        </p:nvSpPr>
        <p:spPr>
          <a:xfrm>
            <a:off x="367323" y="336062"/>
            <a:ext cx="9464431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 Brapci Livros é uma parceria entre a Universidade Federal do Rio Grande do Sul (UFRGS) e a Universidade Federal do Estado do Rio de Janeiro (UNIRIO) para preservação e acesso a obras produzidos em Ciência da Informação</a:t>
            </a:r>
          </a:p>
        </p:txBody>
      </p:sp>
      <p:pic>
        <p:nvPicPr>
          <p:cNvPr id="7" name="Espaço Reservado para Conteúdo 6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F1EEE86-8F8D-4AB1-911F-CD7A49B2F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25025" y="777294"/>
            <a:ext cx="2866975" cy="1322387"/>
          </a:xfrm>
        </p:spPr>
      </p:pic>
    </p:spTree>
    <p:extLst>
      <p:ext uri="{BB962C8B-B14F-4D97-AF65-F5344CB8AC3E}">
        <p14:creationId xmlns:p14="http://schemas.microsoft.com/office/powerpoint/2010/main" val="40303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1E2D0-0B6E-407A-93B9-5F05BA72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DFB67EE-1CB0-42BB-945A-DFED410D586B}"/>
              </a:ext>
            </a:extLst>
          </p:cNvPr>
          <p:cNvSpPr/>
          <p:nvPr/>
        </p:nvSpPr>
        <p:spPr>
          <a:xfrm>
            <a:off x="0" y="0"/>
            <a:ext cx="12192000" cy="21605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tx1"/>
              </a:gs>
              <a:gs pos="65000">
                <a:schemeClr val="accent6"/>
              </a:gs>
              <a:gs pos="73000">
                <a:schemeClr val="tx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63BDB3-9655-416A-94AF-E1DF7CCF90B9}"/>
              </a:ext>
            </a:extLst>
          </p:cNvPr>
          <p:cNvSpPr txBox="1"/>
          <p:nvPr/>
        </p:nvSpPr>
        <p:spPr>
          <a:xfrm>
            <a:off x="367324" y="142627"/>
            <a:ext cx="7315624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 Brapci Livros é uma parceria entre a Universidade Federal do Rio Grande do Sul (UFRGS) e a Universidade Federal do Estado do Rio de Janeiro (UNIRIO) para preservação e acesso a obras produzidos em Ciência da Informação</a:t>
            </a:r>
          </a:p>
        </p:txBody>
      </p:sp>
      <p:pic>
        <p:nvPicPr>
          <p:cNvPr id="9" name="Espaço Reservado para Conteúdo 8" descr="Imagem em preto e branco de computador&#10;&#10;Descrição gerada automaticamente com confiança média">
            <a:extLst>
              <a:ext uri="{FF2B5EF4-FFF2-40B4-BE49-F238E27FC236}">
                <a16:creationId xmlns:a16="http://schemas.microsoft.com/office/drawing/2014/main" id="{EC5FEDBD-37AA-4559-8B9B-2C279D7FC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95509" y="0"/>
            <a:ext cx="3196492" cy="2160588"/>
          </a:xfrm>
        </p:spPr>
      </p:pic>
    </p:spTree>
    <p:extLst>
      <p:ext uri="{BB962C8B-B14F-4D97-AF65-F5344CB8AC3E}">
        <p14:creationId xmlns:p14="http://schemas.microsoft.com/office/powerpoint/2010/main" val="270271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112</Words>
  <Application>Microsoft Office PowerPoint</Application>
  <PresentationFormat>Personalizar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Íon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Faustino Gabriel Junior</dc:creator>
  <cp:lastModifiedBy>Rene Faustino Gabriel Junior</cp:lastModifiedBy>
  <cp:revision>2</cp:revision>
  <dcterms:created xsi:type="dcterms:W3CDTF">2021-11-22T11:07:50Z</dcterms:created>
  <dcterms:modified xsi:type="dcterms:W3CDTF">2021-11-22T11:20:32Z</dcterms:modified>
</cp:coreProperties>
</file>