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68"/>
    <a:srgbClr val="009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 flip="none" rotWithShape="1">
          <a:gsLst>
            <a:gs pos="0">
              <a:srgbClr val="0093DD"/>
            </a:gs>
            <a:gs pos="100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729E7-4526-4EB0-BDAD-58A5CE55E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8" y="0"/>
            <a:ext cx="4645891" cy="60867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B013E-0061-4F3F-88DC-15D7452E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C80D-FDFB-4F70-A695-B2DC9A59496F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6AED4-E948-4F7E-A90E-E4E6D472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8D720-FEF7-4276-BC5E-3F461E7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64B6-8100-42FB-B8CD-8C509715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7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95CBF-E411-45A6-BDB9-048BBDEE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3564"/>
          </a:xfrm>
        </p:spPr>
        <p:txBody>
          <a:bodyPr/>
          <a:lstStyle>
            <a:lvl1pPr>
              <a:defRPr b="1">
                <a:solidFill>
                  <a:srgbClr val="002768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FED58-3ECE-47DC-9257-D6963266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27" y="1142133"/>
            <a:ext cx="11741727" cy="4926157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2E5A2-7C71-4EB6-AE08-69FB989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C80D-FDFB-4F70-A695-B2DC9A59496F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F3127-0C98-4039-9C9D-CA41A5F8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EEDE4-E281-4042-B63F-597607A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64B6-8100-42FB-B8CD-8C509715170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6E40EFA-6394-49EA-8968-70578112D1D9}"/>
              </a:ext>
            </a:extLst>
          </p:cNvPr>
          <p:cNvGrpSpPr/>
          <p:nvPr userDrawn="1"/>
        </p:nvGrpSpPr>
        <p:grpSpPr>
          <a:xfrm>
            <a:off x="0" y="708707"/>
            <a:ext cx="5719618" cy="323635"/>
            <a:chOff x="0" y="708707"/>
            <a:chExt cx="5719618" cy="323635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FEBB17B-A147-4558-B3E6-66015F74429C}"/>
                </a:ext>
              </a:extLst>
            </p:cNvPr>
            <p:cNvSpPr/>
            <p:nvPr userDrawn="1"/>
          </p:nvSpPr>
          <p:spPr>
            <a:xfrm>
              <a:off x="0" y="773685"/>
              <a:ext cx="5719618" cy="149951"/>
            </a:xfrm>
            <a:prstGeom prst="rect">
              <a:avLst/>
            </a:prstGeom>
            <a:gradFill flip="none" rotWithShape="1">
              <a:gsLst>
                <a:gs pos="0">
                  <a:srgbClr val="0093DD"/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9A9CF00-87DC-4250-B218-A256B70ABE5F}"/>
                </a:ext>
              </a:extLst>
            </p:cNvPr>
            <p:cNvSpPr/>
            <p:nvPr userDrawn="1"/>
          </p:nvSpPr>
          <p:spPr>
            <a:xfrm rot="18921344">
              <a:off x="4755722" y="708707"/>
              <a:ext cx="45719" cy="323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9FDD89D-0AFB-4B16-A0E8-27529AE1455A}"/>
                </a:ext>
              </a:extLst>
            </p:cNvPr>
            <p:cNvSpPr/>
            <p:nvPr userDrawn="1"/>
          </p:nvSpPr>
          <p:spPr>
            <a:xfrm rot="18921344">
              <a:off x="4949687" y="708707"/>
              <a:ext cx="45719" cy="323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4191501-FBE1-4C7D-B25C-D655C3EF296B}"/>
                </a:ext>
              </a:extLst>
            </p:cNvPr>
            <p:cNvSpPr/>
            <p:nvPr userDrawn="1"/>
          </p:nvSpPr>
          <p:spPr>
            <a:xfrm rot="18921344">
              <a:off x="5143651" y="708707"/>
              <a:ext cx="45719" cy="323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3D5F6F-496B-4BA4-A47F-78CD8E8D4A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579" y="77644"/>
            <a:ext cx="1402441" cy="3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67802E-5D8B-4446-8A42-5FB6EDE0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ADED55-F61E-401D-ABC1-613207C0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6EE6F-3A15-4A46-A4F7-A59A83215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C80D-FDFB-4F70-A695-B2DC9A59496F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AA106-AFB9-40B0-AD0C-BC21B003E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8A00EA-3CE8-46B5-A57A-BC77FFB7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64B6-8100-42FB-B8CD-8C509715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8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vg.org/simple-white-cloud-icon-vector-graphic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3DD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A367C7-D305-44BF-B48E-CD07C34A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26" y="4623508"/>
            <a:ext cx="6674451" cy="15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CACF5-7F31-4213-B04F-F4094C9B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</a:t>
            </a:r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3AA758-0802-40E3-B80B-96E03E28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27" y="4034734"/>
            <a:ext cx="2990689" cy="691223"/>
          </a:xfrm>
          <a:prstGeom prst="rect">
            <a:avLst/>
          </a:prstGeom>
          <a:ln w="38100" cap="sq">
            <a:solidFill>
              <a:srgbClr val="002768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5EF677B-9486-41D8-B9ED-D2FB73F22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0" y="1714248"/>
            <a:ext cx="2757759" cy="54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3C9C87A-907B-459E-BC3E-12BB55C5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49" y="1569210"/>
            <a:ext cx="1633842" cy="91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EEA6A-884F-42CF-8909-F25E5D7BAF9B}"/>
              </a:ext>
            </a:extLst>
          </p:cNvPr>
          <p:cNvSpPr/>
          <p:nvPr/>
        </p:nvSpPr>
        <p:spPr>
          <a:xfrm>
            <a:off x="7534968" y="1112010"/>
            <a:ext cx="1396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Autoridades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D42E27-90AB-4A8C-AF86-9EB33AC959BA}"/>
              </a:ext>
            </a:extLst>
          </p:cNvPr>
          <p:cNvSpPr/>
          <p:nvPr/>
        </p:nvSpPr>
        <p:spPr>
          <a:xfrm>
            <a:off x="7878618" y="2086984"/>
            <a:ext cx="1052945" cy="38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Pessoas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F64CC9E-4B52-4D86-8614-A774FBBDB9A9}"/>
              </a:ext>
            </a:extLst>
          </p:cNvPr>
          <p:cNvSpPr/>
          <p:nvPr/>
        </p:nvSpPr>
        <p:spPr>
          <a:xfrm>
            <a:off x="7878618" y="2537045"/>
            <a:ext cx="1052945" cy="38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Instituições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8412308C-BAA5-4DB6-B595-C83238990F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22881" b="22881"/>
          <a:stretch/>
        </p:blipFill>
        <p:spPr>
          <a:xfrm>
            <a:off x="9359513" y="460192"/>
            <a:ext cx="2312174" cy="12540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5190BE-6300-4B2B-B430-12142F4C4CDF}"/>
              </a:ext>
            </a:extLst>
          </p:cNvPr>
          <p:cNvSpPr txBox="1"/>
          <p:nvPr/>
        </p:nvSpPr>
        <p:spPr>
          <a:xfrm>
            <a:off x="9858340" y="1056554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ROR - Lattes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3994A0F-A0C5-485C-B0EA-F87527B8F20E}"/>
              </a:ext>
            </a:extLst>
          </p:cNvPr>
          <p:cNvSpPr/>
          <p:nvPr/>
        </p:nvSpPr>
        <p:spPr>
          <a:xfrm>
            <a:off x="8602824" y="3918857"/>
            <a:ext cx="2312174" cy="80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Patente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36450F1-2B88-4412-B133-0A7B53451B6D}"/>
              </a:ext>
            </a:extLst>
          </p:cNvPr>
          <p:cNvSpPr/>
          <p:nvPr/>
        </p:nvSpPr>
        <p:spPr>
          <a:xfrm>
            <a:off x="2158481" y="2885929"/>
            <a:ext cx="2312174" cy="80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Eventos</a:t>
            </a:r>
          </a:p>
        </p:txBody>
      </p:sp>
    </p:spTree>
    <p:extLst>
      <p:ext uri="{BB962C8B-B14F-4D97-AF65-F5344CB8AC3E}">
        <p14:creationId xmlns:p14="http://schemas.microsoft.com/office/powerpoint/2010/main" val="455753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Estrutura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Viviane Tulio</dc:creator>
  <cp:lastModifiedBy>Viviane Tulio</cp:lastModifiedBy>
  <cp:revision>2</cp:revision>
  <dcterms:created xsi:type="dcterms:W3CDTF">2022-03-06T19:23:01Z</dcterms:created>
  <dcterms:modified xsi:type="dcterms:W3CDTF">2022-03-06T19:37:05Z</dcterms:modified>
</cp:coreProperties>
</file>