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83118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688" y="531866"/>
            <a:ext cx="13255725" cy="1223159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688" y="1755024"/>
            <a:ext cx="13255725" cy="31645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3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9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0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7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4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6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91" y="1763549"/>
            <a:ext cx="13255723" cy="208198"/>
          </a:xfrm>
        </p:spPr>
        <p:txBody>
          <a:bodyPr anchor="b">
            <a:normAutofit/>
          </a:bodyPr>
          <a:lstStyle>
            <a:lvl1pPr algn="l">
              <a:defRPr sz="882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4688" y="251936"/>
            <a:ext cx="13255725" cy="133743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88"/>
            </a:lvl1pPr>
            <a:lvl2pPr marL="167975" indent="0">
              <a:buNone/>
              <a:defRPr sz="588"/>
            </a:lvl2pPr>
            <a:lvl3pPr marL="335951" indent="0">
              <a:buNone/>
              <a:defRPr sz="588"/>
            </a:lvl3pPr>
            <a:lvl4pPr marL="503926" indent="0">
              <a:buNone/>
              <a:defRPr sz="588"/>
            </a:lvl4pPr>
            <a:lvl5pPr marL="671901" indent="0">
              <a:buNone/>
              <a:defRPr sz="588"/>
            </a:lvl5pPr>
            <a:lvl6pPr marL="839876" indent="0">
              <a:buNone/>
              <a:defRPr sz="588"/>
            </a:lvl6pPr>
            <a:lvl7pPr marL="1007852" indent="0">
              <a:buNone/>
              <a:defRPr sz="588"/>
            </a:lvl7pPr>
            <a:lvl8pPr marL="1175827" indent="0">
              <a:buNone/>
              <a:defRPr sz="588"/>
            </a:lvl8pPr>
            <a:lvl9pPr marL="1343802" indent="0">
              <a:buNone/>
              <a:defRPr sz="5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4690" y="1971747"/>
            <a:ext cx="13255722" cy="181371"/>
          </a:xfrm>
        </p:spPr>
        <p:txBody>
          <a:bodyPr>
            <a:normAutofit/>
          </a:bodyPr>
          <a:lstStyle>
            <a:lvl1pPr marL="0" indent="0">
              <a:buNone/>
              <a:defRPr sz="441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88" y="531866"/>
            <a:ext cx="13255726" cy="727816"/>
          </a:xfrm>
        </p:spPr>
        <p:txBody>
          <a:bodyPr/>
          <a:lstStyle>
            <a:lvl1pPr>
              <a:defRPr sz="17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4688" y="1343660"/>
            <a:ext cx="13255726" cy="867781"/>
          </a:xfrm>
        </p:spPr>
        <p:txBody>
          <a:bodyPr anchor="ctr">
            <a:normAutofit/>
          </a:bodyPr>
          <a:lstStyle>
            <a:lvl1pPr marL="0" indent="0">
              <a:buNone/>
              <a:defRPr sz="661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2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78" y="531866"/>
            <a:ext cx="12014596" cy="853517"/>
          </a:xfrm>
        </p:spPr>
        <p:txBody>
          <a:bodyPr/>
          <a:lstStyle>
            <a:lvl1pPr>
              <a:defRPr sz="17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9371" y="1385383"/>
            <a:ext cx="10933692" cy="12570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51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4688" y="1598263"/>
            <a:ext cx="13255726" cy="615844"/>
          </a:xfrm>
        </p:spPr>
        <p:txBody>
          <a:bodyPr anchor="ctr">
            <a:normAutofit/>
          </a:bodyPr>
          <a:lstStyle>
            <a:lvl1pPr marL="0" indent="0">
              <a:buNone/>
              <a:defRPr sz="661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1349197" y="356800"/>
            <a:ext cx="1204434" cy="78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48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13959" y="960204"/>
            <a:ext cx="1204434" cy="78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4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45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87" y="1147710"/>
            <a:ext cx="13255728" cy="607314"/>
          </a:xfrm>
        </p:spPr>
        <p:txBody>
          <a:bodyPr anchor="b"/>
          <a:lstStyle>
            <a:lvl1pPr algn="l">
              <a:defRPr sz="147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688" y="1755024"/>
            <a:ext cx="13255726" cy="316078"/>
          </a:xfrm>
        </p:spPr>
        <p:txBody>
          <a:bodyPr anchor="t"/>
          <a:lstStyle>
            <a:lvl1pPr marL="0" indent="0" algn="l">
              <a:buNone/>
              <a:defRPr sz="73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8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657" y="727816"/>
            <a:ext cx="4426055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9969" y="979753"/>
            <a:ext cx="4396743" cy="1318583"/>
          </a:xfrm>
        </p:spPr>
        <p:txBody>
          <a:bodyPr anchor="t"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075" y="727816"/>
            <a:ext cx="4410096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17224" y="979753"/>
            <a:ext cx="4425947" cy="1318583"/>
          </a:xfrm>
        </p:spPr>
        <p:txBody>
          <a:bodyPr anchor="t"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00967" y="727816"/>
            <a:ext cx="4403896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700967" y="979753"/>
            <a:ext cx="4403896" cy="1318583"/>
          </a:xfrm>
        </p:spPr>
        <p:txBody>
          <a:bodyPr anchor="t"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96491" y="783802"/>
            <a:ext cx="0" cy="145563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56939" y="783802"/>
            <a:ext cx="0" cy="14572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2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969" y="1561634"/>
            <a:ext cx="4415817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9969" y="811795"/>
            <a:ext cx="4415817" cy="5598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88"/>
            </a:lvl1pPr>
            <a:lvl2pPr marL="167975" indent="0">
              <a:buNone/>
              <a:defRPr sz="588"/>
            </a:lvl2pPr>
            <a:lvl3pPr marL="335951" indent="0">
              <a:buNone/>
              <a:defRPr sz="588"/>
            </a:lvl3pPr>
            <a:lvl4pPr marL="503926" indent="0">
              <a:buNone/>
              <a:defRPr sz="588"/>
            </a:lvl4pPr>
            <a:lvl5pPr marL="671901" indent="0">
              <a:buNone/>
              <a:defRPr sz="588"/>
            </a:lvl5pPr>
            <a:lvl6pPr marL="839876" indent="0">
              <a:buNone/>
              <a:defRPr sz="588"/>
            </a:lvl6pPr>
            <a:lvl7pPr marL="1007852" indent="0">
              <a:buNone/>
              <a:defRPr sz="588"/>
            </a:lvl7pPr>
            <a:lvl8pPr marL="1175827" indent="0">
              <a:buNone/>
              <a:defRPr sz="588"/>
            </a:lvl8pPr>
            <a:lvl9pPr marL="1343802" indent="0">
              <a:buNone/>
              <a:defRPr sz="5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9969" y="1773330"/>
            <a:ext cx="4415817" cy="242160"/>
          </a:xfrm>
        </p:spPr>
        <p:txBody>
          <a:bodyPr anchor="t"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1660" y="1561634"/>
            <a:ext cx="4401511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41658" y="811795"/>
            <a:ext cx="4401511" cy="5598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88"/>
            </a:lvl1pPr>
            <a:lvl2pPr marL="167975" indent="0">
              <a:buNone/>
              <a:defRPr sz="588"/>
            </a:lvl2pPr>
            <a:lvl3pPr marL="335951" indent="0">
              <a:buNone/>
              <a:defRPr sz="588"/>
            </a:lvl3pPr>
            <a:lvl4pPr marL="503926" indent="0">
              <a:buNone/>
              <a:defRPr sz="588"/>
            </a:lvl4pPr>
            <a:lvl5pPr marL="671901" indent="0">
              <a:buNone/>
              <a:defRPr sz="588"/>
            </a:lvl5pPr>
            <a:lvl6pPr marL="839876" indent="0">
              <a:buNone/>
              <a:defRPr sz="588"/>
            </a:lvl6pPr>
            <a:lvl7pPr marL="1007852" indent="0">
              <a:buNone/>
              <a:defRPr sz="588"/>
            </a:lvl7pPr>
            <a:lvl8pPr marL="1175827" indent="0">
              <a:buNone/>
              <a:defRPr sz="588"/>
            </a:lvl8pPr>
            <a:lvl9pPr marL="1343802" indent="0">
              <a:buNone/>
              <a:defRPr sz="5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9627" y="1773330"/>
            <a:ext cx="4407340" cy="242160"/>
          </a:xfrm>
        </p:spPr>
        <p:txBody>
          <a:bodyPr anchor="t"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00967" y="1561634"/>
            <a:ext cx="4403896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700965" y="811795"/>
            <a:ext cx="4403896" cy="5598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88"/>
            </a:lvl1pPr>
            <a:lvl2pPr marL="167975" indent="0">
              <a:buNone/>
              <a:defRPr sz="588"/>
            </a:lvl2pPr>
            <a:lvl3pPr marL="335951" indent="0">
              <a:buNone/>
              <a:defRPr sz="588"/>
            </a:lvl3pPr>
            <a:lvl4pPr marL="503926" indent="0">
              <a:buNone/>
              <a:defRPr sz="588"/>
            </a:lvl4pPr>
            <a:lvl5pPr marL="671901" indent="0">
              <a:buNone/>
              <a:defRPr sz="588"/>
            </a:lvl5pPr>
            <a:lvl6pPr marL="839876" indent="0">
              <a:buNone/>
              <a:defRPr sz="588"/>
            </a:lvl6pPr>
            <a:lvl7pPr marL="1007852" indent="0">
              <a:buNone/>
              <a:defRPr sz="588"/>
            </a:lvl7pPr>
            <a:lvl8pPr marL="1175827" indent="0">
              <a:buNone/>
              <a:defRPr sz="588"/>
            </a:lvl8pPr>
            <a:lvl9pPr marL="1343802" indent="0">
              <a:buNone/>
              <a:defRPr sz="5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700779" y="1773329"/>
            <a:ext cx="4409730" cy="242160"/>
          </a:xfrm>
        </p:spPr>
        <p:txBody>
          <a:bodyPr anchor="t"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96491" y="783802"/>
            <a:ext cx="0" cy="145563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56939" y="783802"/>
            <a:ext cx="0" cy="14572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1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2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72538" y="158044"/>
            <a:ext cx="2632325" cy="2140292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9970" y="326002"/>
            <a:ext cx="11149222" cy="19723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7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6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91" y="1051290"/>
            <a:ext cx="13255723" cy="703734"/>
          </a:xfrm>
        </p:spPr>
        <p:txBody>
          <a:bodyPr anchor="b"/>
          <a:lstStyle>
            <a:lvl1pPr algn="l">
              <a:defRPr sz="147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688" y="1755024"/>
            <a:ext cx="13255725" cy="316078"/>
          </a:xfrm>
        </p:spPr>
        <p:txBody>
          <a:bodyPr anchor="t"/>
          <a:lstStyle>
            <a:lvl1pPr marL="0" indent="0" algn="l">
              <a:buNone/>
              <a:defRPr sz="73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7124" y="756976"/>
            <a:ext cx="6603095" cy="1541360"/>
          </a:xfrm>
        </p:spPr>
        <p:txBody>
          <a:bodyPr>
            <a:normAutofit/>
          </a:bodyPr>
          <a:lstStyle>
            <a:lvl1pPr>
              <a:defRPr sz="661"/>
            </a:lvl1pPr>
            <a:lvl2pPr>
              <a:defRPr sz="588"/>
            </a:lvl2pPr>
            <a:lvl3pPr>
              <a:defRPr sz="514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92785" y="755329"/>
            <a:ext cx="6603098" cy="1543007"/>
          </a:xfrm>
        </p:spPr>
        <p:txBody>
          <a:bodyPr>
            <a:normAutofit/>
          </a:bodyPr>
          <a:lstStyle>
            <a:lvl1pPr>
              <a:defRPr sz="661"/>
            </a:lvl1pPr>
            <a:lvl2pPr>
              <a:defRPr sz="588"/>
            </a:lvl2pPr>
            <a:lvl3pPr>
              <a:defRPr sz="514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124" y="699823"/>
            <a:ext cx="6603094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124" y="923767"/>
            <a:ext cx="6603095" cy="1374569"/>
          </a:xfrm>
        </p:spPr>
        <p:txBody>
          <a:bodyPr>
            <a:normAutofit/>
          </a:bodyPr>
          <a:lstStyle>
            <a:lvl1pPr>
              <a:defRPr sz="661"/>
            </a:lvl1pPr>
            <a:lvl2pPr>
              <a:defRPr sz="588"/>
            </a:lvl2pPr>
            <a:lvl3pPr>
              <a:defRPr sz="514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92788" y="699823"/>
            <a:ext cx="6603095" cy="211696"/>
          </a:xfrm>
        </p:spPr>
        <p:txBody>
          <a:bodyPr anchor="b">
            <a:noAutofit/>
          </a:bodyPr>
          <a:lstStyle>
            <a:lvl1pPr marL="0" indent="0">
              <a:buNone/>
              <a:defRPr sz="88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92788" y="923767"/>
            <a:ext cx="6603095" cy="1374569"/>
          </a:xfrm>
        </p:spPr>
        <p:txBody>
          <a:bodyPr>
            <a:normAutofit/>
          </a:bodyPr>
          <a:lstStyle>
            <a:lvl1pPr>
              <a:defRPr sz="661"/>
            </a:lvl1pPr>
            <a:lvl2pPr>
              <a:defRPr sz="588"/>
            </a:lvl2pPr>
            <a:lvl3pPr>
              <a:defRPr sz="514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5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6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97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85" y="531865"/>
            <a:ext cx="5108239" cy="531866"/>
          </a:xfrm>
        </p:spPr>
        <p:txBody>
          <a:bodyPr anchor="b"/>
          <a:lstStyle>
            <a:lvl1pPr algn="l">
              <a:defRPr sz="882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270" y="531866"/>
            <a:ext cx="7804144" cy="1679575"/>
          </a:xfrm>
        </p:spPr>
        <p:txBody>
          <a:bodyPr anchor="ctr">
            <a:normAutofit/>
          </a:bodyPr>
          <a:lstStyle>
            <a:lvl1pPr>
              <a:defRPr sz="735"/>
            </a:lvl1pPr>
            <a:lvl2pPr>
              <a:defRPr sz="661"/>
            </a:lvl2pPr>
            <a:lvl3pPr>
              <a:defRPr sz="588"/>
            </a:lvl3pPr>
            <a:lvl4pPr>
              <a:defRPr sz="514"/>
            </a:lvl4pPr>
            <a:lvl5pPr>
              <a:defRPr sz="514"/>
            </a:lvl5pPr>
            <a:lvl6pPr>
              <a:defRPr sz="514"/>
            </a:lvl6pPr>
            <a:lvl7pPr>
              <a:defRPr sz="514"/>
            </a:lvl7pPr>
            <a:lvl8pPr>
              <a:defRPr sz="514"/>
            </a:lvl8pPr>
            <a:lvl9pPr>
              <a:defRPr sz="51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4686" y="1149576"/>
            <a:ext cx="5108237" cy="1063731"/>
          </a:xfrm>
        </p:spPr>
        <p:txBody>
          <a:bodyPr/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4" y="681158"/>
            <a:ext cx="7649306" cy="578523"/>
          </a:xfrm>
        </p:spPr>
        <p:txBody>
          <a:bodyPr anchor="b">
            <a:normAutofit/>
          </a:bodyPr>
          <a:lstStyle>
            <a:lvl1pPr algn="l">
              <a:defRPr sz="1323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37893" y="419894"/>
            <a:ext cx="4806851" cy="16795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88"/>
            </a:lvl1pPr>
            <a:lvl2pPr marL="167975" indent="0">
              <a:buNone/>
              <a:defRPr sz="588"/>
            </a:lvl2pPr>
            <a:lvl3pPr marL="335951" indent="0">
              <a:buNone/>
              <a:defRPr sz="588"/>
            </a:lvl3pPr>
            <a:lvl4pPr marL="503926" indent="0">
              <a:buNone/>
              <a:defRPr sz="588"/>
            </a:lvl4pPr>
            <a:lvl5pPr marL="671901" indent="0">
              <a:buNone/>
              <a:defRPr sz="588"/>
            </a:lvl5pPr>
            <a:lvl6pPr marL="839876" indent="0">
              <a:buNone/>
              <a:defRPr sz="588"/>
            </a:lvl6pPr>
            <a:lvl7pPr marL="1007852" indent="0">
              <a:buNone/>
              <a:defRPr sz="588"/>
            </a:lvl7pPr>
            <a:lvl8pPr marL="1175827" indent="0">
              <a:buNone/>
              <a:defRPr sz="588"/>
            </a:lvl8pPr>
            <a:lvl9pPr marL="1343802" indent="0">
              <a:buNone/>
              <a:defRPr sz="5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4688" y="1343660"/>
            <a:ext cx="7637400" cy="503873"/>
          </a:xfrm>
        </p:spPr>
        <p:txBody>
          <a:bodyPr>
            <a:normAutofit/>
          </a:bodyPr>
          <a:lstStyle>
            <a:lvl1pPr marL="0" indent="0">
              <a:buNone/>
              <a:defRPr sz="514"/>
            </a:lvl1pPr>
            <a:lvl2pPr marL="167975" indent="0">
              <a:buNone/>
              <a:defRPr sz="441"/>
            </a:lvl2pPr>
            <a:lvl3pPr marL="335951" indent="0">
              <a:buNone/>
              <a:defRPr sz="367"/>
            </a:lvl3pPr>
            <a:lvl4pPr marL="503926" indent="0">
              <a:buNone/>
              <a:defRPr sz="331"/>
            </a:lvl4pPr>
            <a:lvl5pPr marL="671901" indent="0">
              <a:buNone/>
              <a:defRPr sz="331"/>
            </a:lvl5pPr>
            <a:lvl6pPr marL="839876" indent="0">
              <a:buNone/>
              <a:defRPr sz="331"/>
            </a:lvl6pPr>
            <a:lvl7pPr marL="1007852" indent="0">
              <a:buNone/>
              <a:defRPr sz="331"/>
            </a:lvl7pPr>
            <a:lvl8pPr marL="1175827" indent="0">
              <a:buNone/>
              <a:defRPr sz="331"/>
            </a:lvl8pPr>
            <a:lvl9pPr marL="1343802" indent="0">
              <a:buNone/>
              <a:defRPr sz="33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980739"/>
            <a:ext cx="6063403" cy="1538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062536"/>
            <a:ext cx="2286592" cy="86897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30333" y="615844"/>
            <a:ext cx="4234607" cy="103573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2014743" y="0"/>
            <a:ext cx="2408212" cy="419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25626" y="2239434"/>
            <a:ext cx="1492542" cy="2799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77105" y="0"/>
            <a:ext cx="1030039" cy="419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429" y="166311"/>
            <a:ext cx="14125453" cy="514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123" y="754163"/>
            <a:ext cx="13437286" cy="154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815258" y="484923"/>
            <a:ext cx="363908" cy="4577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40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5634490" y="1011937"/>
            <a:ext cx="1417939" cy="4577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0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49031" y="108640"/>
            <a:ext cx="1258936" cy="2820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2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167975" rtl="0" eaLnBrk="1" latinLnBrk="0" hangingPunct="1">
        <a:spcBef>
          <a:spcPct val="0"/>
        </a:spcBef>
        <a:buNone/>
        <a:defRPr sz="154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5981" indent="-125981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3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72960" indent="-104985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419938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88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87913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755889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920704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091839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259815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427790" indent="-83988" algn="l" defTabSz="167975" rtl="0" eaLnBrk="1" latinLnBrk="0" hangingPunct="1">
        <a:spcBef>
          <a:spcPts val="3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167975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5098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binazionecasuale.blogspot.com/2011/12/il-futuro-e-ovunque-ecco-voi-gli-ebook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523A10-540C-4D24-9867-A7357977E9A2}"/>
              </a:ext>
            </a:extLst>
          </p:cNvPr>
          <p:cNvSpPr txBox="1"/>
          <p:nvPr/>
        </p:nvSpPr>
        <p:spPr>
          <a:xfrm>
            <a:off x="3427229" y="452925"/>
            <a:ext cx="11660554" cy="181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Quer divulgar seu livro em </a:t>
            </a:r>
            <a:r>
              <a:rPr lang="pt-BR" sz="2400" b="1" dirty="0"/>
              <a:t>Ciência da Informação</a:t>
            </a:r>
            <a:r>
              <a:rPr lang="pt-BR" sz="2400" dirty="0"/>
              <a:t> para a comunidade?</a:t>
            </a:r>
          </a:p>
          <a:p>
            <a:endParaRPr lang="pt-BR" sz="2400" dirty="0"/>
          </a:p>
          <a:p>
            <a:r>
              <a:rPr lang="pt-BR" sz="2400" dirty="0"/>
              <a:t>A Brapci Livro também quer!</a:t>
            </a:r>
          </a:p>
          <a:p>
            <a:endParaRPr lang="pt-BR" dirty="0"/>
          </a:p>
          <a:p>
            <a:r>
              <a:rPr lang="pt-BR" sz="1400" dirty="0"/>
              <a:t>Preencha nosso formulário e autorize sua divulgação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E771E9-E2F0-4C23-BB3D-616834748664}"/>
              </a:ext>
            </a:extLst>
          </p:cNvPr>
          <p:cNvSpPr/>
          <p:nvPr/>
        </p:nvSpPr>
        <p:spPr>
          <a:xfrm>
            <a:off x="12524338" y="1617418"/>
            <a:ext cx="2289907" cy="528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divulgar!</a:t>
            </a:r>
          </a:p>
        </p:txBody>
      </p:sp>
    </p:spTree>
    <p:extLst>
      <p:ext uri="{BB962C8B-B14F-4D97-AF65-F5344CB8AC3E}">
        <p14:creationId xmlns:p14="http://schemas.microsoft.com/office/powerpoint/2010/main" val="1031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FB67EE-1CB0-42BB-945A-DFED410D586B}"/>
              </a:ext>
            </a:extLst>
          </p:cNvPr>
          <p:cNvSpPr/>
          <p:nvPr/>
        </p:nvSpPr>
        <p:spPr>
          <a:xfrm>
            <a:off x="-1" y="0"/>
            <a:ext cx="18311813" cy="251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1E2D0-0B6E-407A-93B9-5F05BA7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F1EEE86-8F8D-4AB1-911F-CD7A49B2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92721" y="977901"/>
            <a:ext cx="3341936" cy="15414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63BDB3-9655-416A-94AF-E1DF7CCF90B9}"/>
              </a:ext>
            </a:extLst>
          </p:cNvPr>
          <p:cNvSpPr txBox="1"/>
          <p:nvPr/>
        </p:nvSpPr>
        <p:spPr>
          <a:xfrm>
            <a:off x="3951136" y="811590"/>
            <a:ext cx="9464431" cy="303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Brapci Livros é uma parceria entre a Universidade Federal do Rio Grande do Sul (UFRGS) e a Universidade Federal do Estado do Rio de Janeiro (UNIRIO) para preservação e acesso a obras produzidos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0303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FB67EE-1CB0-42BB-945A-DFED410D586B}"/>
              </a:ext>
            </a:extLst>
          </p:cNvPr>
          <p:cNvSpPr/>
          <p:nvPr/>
        </p:nvSpPr>
        <p:spPr>
          <a:xfrm>
            <a:off x="-1" y="0"/>
            <a:ext cx="18311813" cy="251936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tx1"/>
              </a:gs>
              <a:gs pos="65000">
                <a:schemeClr val="accent6"/>
              </a:gs>
              <a:gs pos="73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1E2D0-0B6E-407A-93B9-5F05BA7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magem em preto e branco de computador&#10;&#10;Descrição gerada automaticamente com confiança média">
            <a:extLst>
              <a:ext uri="{FF2B5EF4-FFF2-40B4-BE49-F238E27FC236}">
                <a16:creationId xmlns:a16="http://schemas.microsoft.com/office/drawing/2014/main" id="{EC5FEDBD-37AA-4559-8B9B-2C279D7F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357268" y="-1"/>
            <a:ext cx="3723807" cy="251701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63BDB3-9655-416A-94AF-E1DF7CCF90B9}"/>
              </a:ext>
            </a:extLst>
          </p:cNvPr>
          <p:cNvSpPr txBox="1"/>
          <p:nvPr/>
        </p:nvSpPr>
        <p:spPr>
          <a:xfrm>
            <a:off x="3427230" y="322014"/>
            <a:ext cx="7315624" cy="36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Brapci Livros é uma parceria entre a Universidade Federal do Rio Grande do Sul (UFRGS) e a Universidade Federal do Estado do Rio de Janeiro (UNIRIO) para preservação e acesso a obras produzidos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70271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112</Words>
  <Application>Microsoft Office PowerPoint</Application>
  <PresentationFormat>Personalizar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3</cp:revision>
  <dcterms:created xsi:type="dcterms:W3CDTF">2021-11-22T11:07:50Z</dcterms:created>
  <dcterms:modified xsi:type="dcterms:W3CDTF">2021-11-22T13:26:27Z</dcterms:modified>
</cp:coreProperties>
</file>