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8311813" cy="25193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FE83F-2170-4B05-8FD2-79656F85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977" y="412312"/>
            <a:ext cx="1373386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C75EB-06A9-483D-A55F-44DAD1A66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977" y="1323249"/>
            <a:ext cx="1373386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55A0C-0CF2-424F-852C-D14FC96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0447E-3F89-42CE-B0B0-1D0B6D19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3F520-8B4B-495F-973D-71864417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33AF0-139C-4863-9762-5BF39FB7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DE404-BF4A-438A-A0CA-FF002AED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7D227-8E67-411C-A321-F2154BC1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ED16D-3BC8-4B8B-A955-999F21C8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000C2-9BD5-4239-92D4-E9E20FD7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52DBA-5FD2-4FC8-9425-F9B18994C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104391" y="134133"/>
            <a:ext cx="3948485" cy="21350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68613B-791A-4D8A-A9C9-1D44FB3E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8937" y="134133"/>
            <a:ext cx="11616556" cy="21350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EEAFF-5FE6-4B77-9EBB-F3D210E4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A147C-866F-4FF6-8475-9656DE6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E56D1-42A5-43C7-97B7-2147A89E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0CDF7-E03A-42AC-B13C-6AD2554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74C2F-6587-4355-8E54-7F7E1129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6CA01-7E17-4B4E-A203-9B90404C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4FEC0-F486-4690-A4DC-7EE50C5C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5C339-9C47-4151-B283-6A6070AC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D0DCB-649F-4B34-8D92-EE3B7D5C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400" y="628091"/>
            <a:ext cx="15793939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2834E-A487-4D7B-914A-F100743A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9400" y="1685991"/>
            <a:ext cx="15793939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E3E75-4611-46C7-AC4F-0DC51D8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18D73-BD0D-462F-8521-CE4B3378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68F49-9D24-433C-8380-46013125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3B63-5C5A-4F26-8A03-37D554CE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30781-7DAB-4D20-95A1-0CCB273F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937" y="670664"/>
            <a:ext cx="7782521" cy="15985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25A59-AAAA-4BB1-AA31-0DEBFF6C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0355" y="670664"/>
            <a:ext cx="7782521" cy="15985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0012B-2E77-4459-BDBF-11360594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2C2353-1B1C-40ED-BBB0-BEDE4675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4418F8-C088-4AE0-AC20-76FCD16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9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037A6-7CA1-4DB7-929D-7EC59F92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22" y="134133"/>
            <a:ext cx="15793939" cy="48696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CCAA03-880A-4296-985B-DA453449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323" y="617594"/>
            <a:ext cx="7746755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45036-AC56-41EF-9FFE-FF15C4A3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323" y="920267"/>
            <a:ext cx="7746755" cy="13535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10669-E27B-48FB-9880-AE77BB634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70355" y="617594"/>
            <a:ext cx="778490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2ED47-F6D9-4E05-AEA0-857D8B9E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70355" y="920267"/>
            <a:ext cx="7784906" cy="13535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17626-024F-406A-8AB2-BBE2B685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7652E5-AB38-4AC0-A93C-B7E77C0A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EDA735-A5D4-402C-9277-FF81324A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4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4DB8-FF01-417A-A1B2-F356F188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C0E971-AF72-4C37-B5DA-FE4C6883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F51A4-DCE0-451D-80E6-8FE69833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AC01D8-7495-47E5-972F-BD7F5F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904074-C68C-4BE4-AC81-882D1F62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8DD1A7-3E59-4047-9D09-6DD24513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EC7340-FB93-41B1-A448-F2B2E60E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E2436-F7C2-4F7E-92DB-4B385F0F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23" y="167958"/>
            <a:ext cx="590603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798B3-A1F7-4800-BD36-0D2BB2CD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906" y="362742"/>
            <a:ext cx="927035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70283-339E-4930-B3B8-2C282491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323" y="755809"/>
            <a:ext cx="590603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626F2E-D792-4480-B85E-282C186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5AEB6-C383-43F5-82E9-4E1441C2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5410E-6F84-4737-9236-01BF6FCF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7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E7317-BD62-46BB-806B-51AA4F3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23" y="167958"/>
            <a:ext cx="590603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C9F76E-C335-4D40-A671-CBB599608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84906" y="362742"/>
            <a:ext cx="9270355" cy="1790381"/>
          </a:xfrm>
        </p:spPr>
        <p:txBody>
          <a:bodyPr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8E2692-24F6-4D68-9F6B-DC47E422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1323" y="755809"/>
            <a:ext cx="590603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3431A-5C4B-42B8-BBC0-F4A73812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04665-8B06-4AB2-86DE-8EADC908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F424C2-1A7D-44B1-AAE2-EC90B406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E7628C-72F2-405A-8453-B084B7A7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37" y="134133"/>
            <a:ext cx="15793939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2ABA3-C9EB-48B5-8393-303F0667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37" y="670664"/>
            <a:ext cx="15793939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D6AD2-112F-4AFA-AE01-18D3EC0F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8937" y="2335076"/>
            <a:ext cx="41201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F22B-3B2E-4290-BF24-3037E21CB4A1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39FDB-7703-408A-B00B-5F018A0E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5788" y="2335076"/>
            <a:ext cx="618023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657DF-AB26-4C74-8752-7EAAF42C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32718" y="2335076"/>
            <a:ext cx="41201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2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09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zionecasuale.blogspot.com/2011/12/il-futuro-e-ovunque-ecco-voi-gli-ebook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523A10-540C-4D24-9867-A7357977E9A2}"/>
              </a:ext>
            </a:extLst>
          </p:cNvPr>
          <p:cNvSpPr txBox="1"/>
          <p:nvPr/>
        </p:nvSpPr>
        <p:spPr>
          <a:xfrm>
            <a:off x="1420299" y="350810"/>
            <a:ext cx="11660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Quer divulgar seu livro em </a:t>
            </a:r>
            <a:r>
              <a:rPr lang="pt-BR" sz="2800" b="1" dirty="0"/>
              <a:t>Ciência da Informação</a:t>
            </a:r>
            <a:r>
              <a:rPr lang="pt-BR" sz="2800" dirty="0"/>
              <a:t> para a comunidade?</a:t>
            </a:r>
          </a:p>
          <a:p>
            <a:endParaRPr lang="pt-BR" sz="2800" dirty="0"/>
          </a:p>
          <a:p>
            <a:r>
              <a:rPr lang="pt-BR" sz="2800" dirty="0"/>
              <a:t>A Brapci Livro também quer!</a:t>
            </a:r>
          </a:p>
          <a:p>
            <a:endParaRPr lang="pt-BR" sz="2000" dirty="0"/>
          </a:p>
          <a:p>
            <a:r>
              <a:rPr lang="pt-BR" sz="1600" dirty="0"/>
              <a:t>Preencha nosso formulário e autorize sua divulgação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E771E9-E2F0-4C23-BB3D-616834748664}"/>
              </a:ext>
            </a:extLst>
          </p:cNvPr>
          <p:cNvSpPr/>
          <p:nvPr/>
        </p:nvSpPr>
        <p:spPr>
          <a:xfrm>
            <a:off x="12524338" y="1617418"/>
            <a:ext cx="2289907" cy="52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divulgar!</a:t>
            </a:r>
          </a:p>
        </p:txBody>
      </p:sp>
    </p:spTree>
    <p:extLst>
      <p:ext uri="{BB962C8B-B14F-4D97-AF65-F5344CB8AC3E}">
        <p14:creationId xmlns:p14="http://schemas.microsoft.com/office/powerpoint/2010/main" val="1031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F1EEE86-8F8D-4AB1-911F-CD7A49B2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32545" y="786617"/>
            <a:ext cx="3465841" cy="159861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1258937" y="377613"/>
            <a:ext cx="1231455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A Brapci Livros é uma parceria entre a Universidade Federal do Rio Grande do Sul (UFRGS) e a Universidade Federal do Estado do Rio de Janeiro (UNIRIO) para preservação e acesso a obras produzidos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303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magem em preto e branco de computador&#10;&#10;Descrição gerada automaticamente com confiança média">
            <a:extLst>
              <a:ext uri="{FF2B5EF4-FFF2-40B4-BE49-F238E27FC236}">
                <a16:creationId xmlns:a16="http://schemas.microsoft.com/office/drawing/2014/main" id="{EC5FEDBD-37AA-4559-8B9B-2C279D7F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57268" y="-1"/>
            <a:ext cx="3723807" cy="251701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1258937" y="322014"/>
            <a:ext cx="1309833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Disponibilize sua obra para a comunidade de Ciência da Informação agora!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E8AFD8-BF58-4688-BD09-E2F5DDE12C2F}"/>
              </a:ext>
            </a:extLst>
          </p:cNvPr>
          <p:cNvSpPr/>
          <p:nvPr/>
        </p:nvSpPr>
        <p:spPr>
          <a:xfrm>
            <a:off x="1258937" y="1539169"/>
            <a:ext cx="2289907" cy="52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divulgar!</a:t>
            </a:r>
          </a:p>
        </p:txBody>
      </p:sp>
    </p:spTree>
    <p:extLst>
      <p:ext uri="{BB962C8B-B14F-4D97-AF65-F5344CB8AC3E}">
        <p14:creationId xmlns:p14="http://schemas.microsoft.com/office/powerpoint/2010/main" val="2702714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85</Words>
  <Application>Microsoft Office PowerPoint</Application>
  <PresentationFormat>Personalizar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4</cp:revision>
  <dcterms:created xsi:type="dcterms:W3CDTF">2021-11-22T11:07:50Z</dcterms:created>
  <dcterms:modified xsi:type="dcterms:W3CDTF">2021-11-23T12:03:51Z</dcterms:modified>
</cp:coreProperties>
</file>