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53A6-303A-8363-7B28-F4C383AF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D894E7-3CB0-25D5-9536-62353CEBB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37971-E2B4-4BA9-9D78-3A83161E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F60F3-CA08-31A2-78C1-F0A84832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7962E-FC4F-35D5-4E35-4AF54D3B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27412-E106-A977-A4F8-205DED3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143131-324C-1FA8-2433-11697DDC5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0BCD7-188C-4746-E140-0701DD3C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027B4E-4D10-C501-BD40-19D8729A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11875-EFF1-006A-B635-FC2BCEBB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00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C88088-2C73-28EA-73E2-CBD9AEA6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FDBF99-D341-1C29-F797-F077E0A90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DFBA24-EAD4-477E-6CD0-31B037F2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966E05-1A31-D8C5-77A0-87DF067F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D540-B2FA-A3AF-B8D7-C16FEA7A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3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05FE-02ED-06D8-3361-E67F680F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DB430-9F81-7C59-3EAC-C87434CA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6842C2-6C73-24DC-10E4-32ECCA3B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FBA9-7D04-DE72-AC57-FB231BDE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0A1B86-31E0-2597-BDBA-2EDB9CFE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34FA9-666F-F4A8-F920-C9AF10DD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7FE8A4-C709-723C-A97F-CE02BE954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9401F-3858-074B-AED7-DDB69857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4ACA2-D95F-CF4D-203F-F853DFA0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0B871-C05B-F62B-EBC7-BE127B2E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CD81C-0DC6-CA18-3E84-10A1D4AC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1937B-7FEA-DF6B-0C75-B05C82DFE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C0987E-2D39-6B24-192C-756D678F9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D0F2F-B238-E17D-D6E0-82A787C3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5CEC3F-E192-9E0A-8731-928C9CFF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164DB8-163E-7494-2F98-079DEF43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8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4DDD5-FDD1-4C52-3679-B19B02FC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BB284-0FC5-5872-0AB0-DB3E053F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CC7CC3-BAB0-7E14-6E22-CEE975C52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D0940-5E35-AB4D-5FC5-4CAA221B4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4E8875-6D3E-6AA9-D7E1-F16DE33A1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A55498-6114-AF11-4BE3-836B6433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57970C-933A-AB0B-B3E9-199E5404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DC52A5-B0D0-ADC0-FBF3-377313BF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1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4581F-B379-8901-8D31-3C7B33B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0F5F3E-900F-3846-DB8B-03193E8E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186B09-8355-0A65-EE90-C31FDA1F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B17D93-327B-618D-EDEE-3DE6B486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1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D5FB35-30DA-CD2C-428A-66FEC022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741E6D-B79C-394E-758D-B960ABE1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A91CE4-BB39-1DF5-B8BF-8FC1213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74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27A96-3FE5-C3EF-77A0-325E2F48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D9D2B-1CC2-D895-4051-531DEB76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1CF0E7-BD64-754F-CC4F-D02D3CE6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3BF3B-D6B5-8C22-87A4-63903913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A2633-AA48-38F6-E6D4-058B7DC0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82B23-C25B-9B56-928C-BA1E093C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A0522-3627-053B-8FF1-06F77BEC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B6C541-C046-DB1B-B8CD-DE6340132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2A601E-FF50-5860-55CB-7183A308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C9B6CB-BD00-5B42-533E-0082CBEF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BA5F69-4482-2A86-F3AE-8132E082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18A7C4-5430-9926-71C6-06B2BFC2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4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C9234F-1FE0-02DC-43C5-FF9317A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6DC2C4-0FC9-B706-DA20-2572B637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C2B3CE-42EF-8E93-2828-EF0257A77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20AE-9A0C-4CE5-A454-2607AF374ED4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2A15D-5E18-CBEE-0A20-24384C815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CFDC7-FEEC-AB74-41AE-BACDCBAAA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EE63-21F8-4CDE-9864-B71EE8022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5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0F03CAA-9416-BC76-59CA-2484CDA17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MetadataSource</a:t>
            </a:r>
            <a:endParaRPr lang="pt-BR" sz="32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F7115621-6AE3-797D-4A0B-3C787F4C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34" y="944919"/>
            <a:ext cx="6635131" cy="15335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3DCB33-0085-8FE1-F60E-209EF8C790CA}"/>
              </a:ext>
            </a:extLst>
          </p:cNvPr>
          <p:cNvSpPr txBox="1"/>
          <p:nvPr/>
        </p:nvSpPr>
        <p:spPr>
          <a:xfrm>
            <a:off x="10883629" y="641946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V0.22.06.08</a:t>
            </a:r>
          </a:p>
        </p:txBody>
      </p:sp>
    </p:spTree>
    <p:extLst>
      <p:ext uri="{BB962C8B-B14F-4D97-AF65-F5344CB8AC3E}">
        <p14:creationId xmlns:p14="http://schemas.microsoft.com/office/powerpoint/2010/main" val="6829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0E2C4-C07C-B248-43B2-B98E1D9C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pt-BR" dirty="0"/>
              <a:t>WebService</a:t>
            </a:r>
          </a:p>
        </p:txBody>
      </p:sp>
    </p:spTree>
    <p:extLst>
      <p:ext uri="{BB962C8B-B14F-4D97-AF65-F5344CB8AC3E}">
        <p14:creationId xmlns:p14="http://schemas.microsoft.com/office/powerpoint/2010/main" val="191972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Bahnschrift SemiLight Condensed</vt:lpstr>
      <vt:lpstr>Calibri</vt:lpstr>
      <vt:lpstr>Calibri Light</vt:lpstr>
      <vt:lpstr>Tema do Office</vt:lpstr>
      <vt:lpstr>Apresentação do PowerPoint</vt:lpstr>
      <vt:lpstr>WebService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Rene Faustino Gabriel Junior</cp:lastModifiedBy>
  <cp:revision>1</cp:revision>
  <dcterms:created xsi:type="dcterms:W3CDTF">2022-06-08T19:00:15Z</dcterms:created>
  <dcterms:modified xsi:type="dcterms:W3CDTF">2022-06-08T19:07:27Z</dcterms:modified>
</cp:coreProperties>
</file>