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4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7F19C-64C2-FFAD-CD93-9EF3836DA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6DE359-85DC-13F8-631B-228079AE25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EF2A8E-15F1-04E0-9373-B9FD809A1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95DBB6-1E4F-A7DE-7B7D-03E411F7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A9C58B-CC39-BF71-3357-3711EF63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57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337CB-300F-C9B1-D63B-62F94F3A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81E8FD-52BF-CD10-6A9B-E1A0BBC8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5EC82-6E88-6213-8B05-6DE2FD64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648F12-8E1C-BBE1-1AF7-41D74C12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EFF192-D6C6-E189-202A-67C255A5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15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B27D38-2E95-205D-E541-5BD367982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E22B8A-6214-6D02-9BD4-4541261AD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5DADE-8DBC-82B4-C297-BE26C836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9200B3-20E8-3111-3705-9128889B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094B8C-1C5E-DBAC-784B-77257120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59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05B8C-0224-0420-F173-99EC1755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F8C3D4-84FD-C3DE-0F55-BC31C1B60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B35F2-E5F9-3548-FD10-1C45CD65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417E7F-806D-DBD0-6355-A7D389A9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AAC87F-B4C2-888E-A7A0-1BCEF51B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19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7CFF7-97F9-1CF4-C65B-0D073E3C4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07A57C-B1FD-0518-9EB2-6BE5008C4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0228B-DC5F-7BD8-4F3E-21C96574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52F3D5-6665-DB0F-2601-A5D90679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52FA7F-CEC8-EAAC-1294-918A5F23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25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29E4-9B21-F6FB-99EC-4E897E54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4B4DF2-0B3F-433F-B3A6-18E064766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318848-FFDE-2E8D-1F92-6A14257F6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AF85A9-23D3-18A6-3B69-2362875E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B8C754-922B-427D-EFC6-FBA95CC3D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FE2529-E87C-0BB4-B7DB-19D7F1CE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32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90A33-DB56-5C44-369B-63092F027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78B9FE-812F-8383-F1F7-3A97980F6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E5FBA7-2727-85CD-D3C8-5D643C76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880C39-41A4-31D8-8005-C16508CF0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258940-5808-942B-181C-8F484C928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38563D-ADCE-EF35-FAFC-96FF7C0F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FB079F-B239-D0E5-1313-50B454E0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BA950C-F4C7-F489-9038-FED15D34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85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C4CD5-2670-4D5B-26C0-6E3C4712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BA48C0-96F5-8013-C3C2-EC013C9F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9F3C36E-5506-3A69-13ED-A9C91B48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EFA266-1232-B945-E414-BEED7D37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2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A0A62D2-105C-98AF-A6BE-02A4A57C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EC3979-9546-95BD-E202-B2ACDEDE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6C9A4A-B25E-49C0-A34B-459314FA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28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A22C4-FF05-04BF-FDF3-F3FF0081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2F6727-13F8-B892-54D9-7532A0B51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B16C9-68AB-5FDD-F41B-26780A951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6F6BCC-64C2-9681-A04E-45A18D8D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368C75-3E3D-B10A-8D2D-5B5EDC7F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2E670A-28DC-32C6-3953-54DC30AA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87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2C14E-6B98-CE8D-AEF4-8003A6097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ED778F-B418-53A4-06B5-97508D53E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7612EF-DD6A-C2FC-4494-7956999EA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15AAE2-15EA-E51C-BB47-688DD256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E3C283-9C93-E02A-0C01-315BA6D96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5C4988-B51C-AD11-ADAA-381070F0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0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7188B2B-4251-1697-6A42-4E52A604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AC8283-DB3E-3F70-B7E6-E4365C72E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1E9DF-F108-2B8A-ADA8-31FB5764D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9010F-43C7-4C65-9C6B-95956CBB01B9}" type="datetimeFigureOut">
              <a:rPr lang="pt-BR" smtClean="0"/>
              <a:t>03/12/2024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BE181D-B5DE-D5F6-DAB8-065A1CFF5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3FAA64-8AB9-9D66-9EE2-11E748C16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D4A206-7567-437C-9106-E83F38CB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764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60000"/>
                <a:lumOff val="40000"/>
              </a:schemeClr>
            </a:gs>
            <a:gs pos="72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lin ang="15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034B453-AE12-D7A7-E06A-FE491E489126}"/>
              </a:ext>
            </a:extLst>
          </p:cNvPr>
          <p:cNvGrpSpPr/>
          <p:nvPr/>
        </p:nvGrpSpPr>
        <p:grpSpPr>
          <a:xfrm>
            <a:off x="5590308" y="2865273"/>
            <a:ext cx="8428680" cy="6088921"/>
            <a:chOff x="6337699" y="2509176"/>
            <a:chExt cx="8428680" cy="6088921"/>
          </a:xfrm>
          <a:blipFill dpi="0" rotWithShape="1">
            <a:blip r:embed="rId2"/>
            <a:srcRect/>
            <a:tile tx="0" ty="0" sx="60000" sy="60000" flip="none" algn="tl"/>
          </a:blipFill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85A85F41-D588-EF20-8A27-9448F67CAC74}"/>
                </a:ext>
              </a:extLst>
            </p:cNvPr>
            <p:cNvSpPr/>
            <p:nvPr/>
          </p:nvSpPr>
          <p:spPr>
            <a:xfrm rot="2289613">
              <a:off x="6337699" y="4955919"/>
              <a:ext cx="6562027" cy="89408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2C9E8F25-A7D2-F89A-35BA-8429E88E6530}"/>
                </a:ext>
              </a:extLst>
            </p:cNvPr>
            <p:cNvSpPr/>
            <p:nvPr/>
          </p:nvSpPr>
          <p:spPr>
            <a:xfrm rot="2289613">
              <a:off x="6957237" y="4122798"/>
              <a:ext cx="6562027" cy="89408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E5D46834-CB3F-CCCD-EB62-244D2FE8B96A}"/>
                </a:ext>
              </a:extLst>
            </p:cNvPr>
            <p:cNvSpPr/>
            <p:nvPr/>
          </p:nvSpPr>
          <p:spPr>
            <a:xfrm rot="2289613">
              <a:off x="7580794" y="3304723"/>
              <a:ext cx="6562027" cy="89408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939C8296-6230-5E57-2EA1-1E91FDF72C0F}"/>
                </a:ext>
              </a:extLst>
            </p:cNvPr>
            <p:cNvSpPr/>
            <p:nvPr/>
          </p:nvSpPr>
          <p:spPr>
            <a:xfrm rot="2289613">
              <a:off x="8204352" y="2509176"/>
              <a:ext cx="6562027" cy="89408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A65A1753-80C0-372A-3FC2-733C99EA02B8}"/>
                </a:ext>
              </a:extLst>
            </p:cNvPr>
            <p:cNvSpPr/>
            <p:nvPr/>
          </p:nvSpPr>
          <p:spPr>
            <a:xfrm rot="2289613">
              <a:off x="6451944" y="6331269"/>
              <a:ext cx="6562027" cy="89408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0609AE6C-F569-5A61-C974-8010DD7654BC}"/>
                </a:ext>
              </a:extLst>
            </p:cNvPr>
            <p:cNvSpPr/>
            <p:nvPr/>
          </p:nvSpPr>
          <p:spPr>
            <a:xfrm rot="2289613">
              <a:off x="6566189" y="7704017"/>
              <a:ext cx="6562027" cy="894080"/>
            </a:xfrm>
            <a:prstGeom prst="round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Retângulo 14">
            <a:extLst>
              <a:ext uri="{FF2B5EF4-FFF2-40B4-BE49-F238E27FC236}">
                <a16:creationId xmlns:a16="http://schemas.microsoft.com/office/drawing/2014/main" id="{A96CD9E6-A4E1-A68F-5676-2EAE3F0EC4AA}"/>
              </a:ext>
            </a:extLst>
          </p:cNvPr>
          <p:cNvSpPr/>
          <p:nvPr/>
        </p:nvSpPr>
        <p:spPr>
          <a:xfrm rot="21157502">
            <a:off x="-318063" y="1538245"/>
            <a:ext cx="13030257" cy="1095620"/>
          </a:xfrm>
          <a:prstGeom prst="rect">
            <a:avLst/>
          </a:prstGeom>
          <a:solidFill>
            <a:srgbClr val="FFFF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50" dirty="0">
                <a:solidFill>
                  <a:schemeClr val="tx1"/>
                </a:solidFill>
              </a:rPr>
              <a:t>                                      </a:t>
            </a:r>
            <a:r>
              <a:rPr lang="pt-BR" sz="28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GERANDO ARQUIVOS .NET COM BASE</a:t>
            </a:r>
            <a:br>
              <a:rPr lang="pt-BR" sz="2800" b="1" dirty="0">
                <a:solidFill>
                  <a:schemeClr val="tx1"/>
                </a:solidFill>
                <a:latin typeface="Bahnschrift Condensed" panose="020B0502040204020203" pitchFamily="34" charset="0"/>
              </a:rPr>
            </a:br>
            <a:r>
              <a:rPr lang="pt-BR" sz="2800" b="1" dirty="0">
                <a:solidFill>
                  <a:schemeClr val="tx1"/>
                </a:solidFill>
                <a:latin typeface="Bahnschrift Condensed" panose="020B0502040204020203" pitchFamily="34" charset="0"/>
              </a:rPr>
              <a:t>              EM LISTA DE COAUTORES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197138D-53CE-5451-38FE-791397AB240C}"/>
              </a:ext>
            </a:extLst>
          </p:cNvPr>
          <p:cNvSpPr/>
          <p:nvPr/>
        </p:nvSpPr>
        <p:spPr>
          <a:xfrm rot="21157502">
            <a:off x="-475714" y="448747"/>
            <a:ext cx="13034621" cy="1095620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rgbClr val="FFFF00"/>
                </a:solidFill>
              </a:rPr>
              <a:t>              </a:t>
            </a:r>
            <a:r>
              <a:rPr lang="pt-BR" sz="4800" b="1" dirty="0">
                <a:solidFill>
                  <a:srgbClr val="FFFF00"/>
                </a:solidFill>
                <a:latin typeface="Bahnschrift Condensed" panose="020B0502040204020203" pitchFamily="34" charset="0"/>
              </a:rPr>
              <a:t>FERRAMENTAS BIBLIOGRÁFICAS</a:t>
            </a:r>
          </a:p>
        </p:txBody>
      </p:sp>
      <p:pic>
        <p:nvPicPr>
          <p:cNvPr id="9" name="Imagem 8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A94CA3D1-9E89-3DEE-BD3C-3D57DFA41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378" y="5412724"/>
            <a:ext cx="5219586" cy="10956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29C8054A-CBE6-829F-85F9-F7AAD7C9B5BD}"/>
              </a:ext>
            </a:extLst>
          </p:cNvPr>
          <p:cNvSpPr txBox="1"/>
          <p:nvPr/>
        </p:nvSpPr>
        <p:spPr>
          <a:xfrm>
            <a:off x="53267" y="6359054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Bahnschrift Condensed" panose="020B0502040204020203" pitchFamily="34" charset="0"/>
              </a:rPr>
              <a:t>BASE DE DADOS EM CIÊNCIA DA INFORMAÇÃO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52262ED-A11D-8A8E-1BDD-D703A11D7D94}"/>
              </a:ext>
            </a:extLst>
          </p:cNvPr>
          <p:cNvSpPr txBox="1"/>
          <p:nvPr/>
        </p:nvSpPr>
        <p:spPr>
          <a:xfrm rot="21209217">
            <a:off x="119675" y="477121"/>
            <a:ext cx="2280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Mystical Woods Rough Script" panose="020F0502020204030204" pitchFamily="2" charset="0"/>
                <a:ea typeface="STXingkai" panose="020B0503020204020204" pitchFamily="2" charset="-122"/>
              </a:rPr>
              <a:t>Série</a:t>
            </a:r>
          </a:p>
        </p:txBody>
      </p:sp>
      <p:pic>
        <p:nvPicPr>
          <p:cNvPr id="26" name="Imagem 25" descr="Logotipo&#10;&#10;Descrição gerada automaticamente">
            <a:extLst>
              <a:ext uri="{FF2B5EF4-FFF2-40B4-BE49-F238E27FC236}">
                <a16:creationId xmlns:a16="http://schemas.microsoft.com/office/drawing/2014/main" id="{23792DF0-A33A-9986-52F8-543C89AF915E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57" y="3569383"/>
            <a:ext cx="1243201" cy="661586"/>
          </a:xfrm>
          <a:prstGeom prst="rect">
            <a:avLst/>
          </a:prstGeom>
        </p:spPr>
      </p:pic>
      <p:pic>
        <p:nvPicPr>
          <p:cNvPr id="28" name="Imagem 27" descr="Uma imagem contendo Ícone&#10;&#10;Descrição gerada automaticamente">
            <a:extLst>
              <a:ext uri="{FF2B5EF4-FFF2-40B4-BE49-F238E27FC236}">
                <a16:creationId xmlns:a16="http://schemas.microsoft.com/office/drawing/2014/main" id="{E3854441-7C3C-BA25-A3EF-72655EBEE6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05"/>
          <a:stretch/>
        </p:blipFill>
        <p:spPr>
          <a:xfrm>
            <a:off x="2482822" y="3531776"/>
            <a:ext cx="607071" cy="706320"/>
          </a:xfrm>
          <a:prstGeom prst="rect">
            <a:avLst/>
          </a:prstGeom>
        </p:spPr>
      </p:pic>
      <p:pic>
        <p:nvPicPr>
          <p:cNvPr id="29" name="Imagem 28" descr="Uma imagem contendo Ícone&#10;&#10;Descrição gerada automaticamente">
            <a:extLst>
              <a:ext uri="{FF2B5EF4-FFF2-40B4-BE49-F238E27FC236}">
                <a16:creationId xmlns:a16="http://schemas.microsoft.com/office/drawing/2014/main" id="{C73A0CD9-9ECF-6468-FA56-796FD2FBB32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44"/>
          <a:stretch/>
        </p:blipFill>
        <p:spPr>
          <a:xfrm>
            <a:off x="2963274" y="3524649"/>
            <a:ext cx="2799376" cy="70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07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Bahnschrift Condensed</vt:lpstr>
      <vt:lpstr>Mystical Woods Rough Script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Kendrick Becker</dc:creator>
  <cp:lastModifiedBy>Kendrick Becker</cp:lastModifiedBy>
  <cp:revision>2</cp:revision>
  <dcterms:created xsi:type="dcterms:W3CDTF">2024-12-03T14:24:19Z</dcterms:created>
  <dcterms:modified xsi:type="dcterms:W3CDTF">2024-12-03T15:16:32Z</dcterms:modified>
</cp:coreProperties>
</file>