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42840275" cy="10980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62" d="100"/>
          <a:sy n="62" d="100"/>
        </p:scale>
        <p:origin x="182" y="20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55035" y="1797080"/>
            <a:ext cx="32130206" cy="3822924"/>
          </a:xfrm>
        </p:spPr>
        <p:txBody>
          <a:bodyPr anchor="b"/>
          <a:lstStyle>
            <a:lvl1pPr algn="ctr">
              <a:defRPr sz="960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5035" y="5767430"/>
            <a:ext cx="32130206" cy="2651136"/>
          </a:xfrm>
        </p:spPr>
        <p:txBody>
          <a:bodyPr/>
          <a:lstStyle>
            <a:lvl1pPr marL="0" indent="0" algn="ctr">
              <a:buNone/>
              <a:defRPr sz="3843"/>
            </a:lvl1pPr>
            <a:lvl2pPr marL="732069" indent="0" algn="ctr">
              <a:buNone/>
              <a:defRPr sz="3202"/>
            </a:lvl2pPr>
            <a:lvl3pPr marL="1464137" indent="0" algn="ctr">
              <a:buNone/>
              <a:defRPr sz="2882"/>
            </a:lvl3pPr>
            <a:lvl4pPr marL="2196206" indent="0" algn="ctr">
              <a:buNone/>
              <a:defRPr sz="2562"/>
            </a:lvl4pPr>
            <a:lvl5pPr marL="2928275" indent="0" algn="ctr">
              <a:buNone/>
              <a:defRPr sz="2562"/>
            </a:lvl5pPr>
            <a:lvl6pPr marL="3660343" indent="0" algn="ctr">
              <a:buNone/>
              <a:defRPr sz="2562"/>
            </a:lvl6pPr>
            <a:lvl7pPr marL="4392412" indent="0" algn="ctr">
              <a:buNone/>
              <a:defRPr sz="2562"/>
            </a:lvl7pPr>
            <a:lvl8pPr marL="5124480" indent="0" algn="ctr">
              <a:buNone/>
              <a:defRPr sz="2562"/>
            </a:lvl8pPr>
            <a:lvl9pPr marL="5856549" indent="0" algn="ctr">
              <a:buNone/>
              <a:defRPr sz="2562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D4C4-144D-4453-B343-766E61B53572}" type="datetimeFigureOut">
              <a:rPr lang="pt-BR" smtClean="0"/>
              <a:t>08/01/2025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DB16-E7A7-4BED-AD3C-4A8CC2A2F5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85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D4C4-144D-4453-B343-766E61B53572}" type="datetimeFigureOut">
              <a:rPr lang="pt-BR" smtClean="0"/>
              <a:t>08/01/2025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DB16-E7A7-4BED-AD3C-4A8CC2A2F5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31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57572" y="584623"/>
            <a:ext cx="9237434" cy="930566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5269" y="584623"/>
            <a:ext cx="27176799" cy="930566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D4C4-144D-4453-B343-766E61B53572}" type="datetimeFigureOut">
              <a:rPr lang="pt-BR" smtClean="0"/>
              <a:t>08/01/2025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DB16-E7A7-4BED-AD3C-4A8CC2A2F5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245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D4C4-144D-4453-B343-766E61B53572}" type="datetimeFigureOut">
              <a:rPr lang="pt-BR" smtClean="0"/>
              <a:t>08/01/2025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DB16-E7A7-4BED-AD3C-4A8CC2A2F5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33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2956" y="2737561"/>
            <a:ext cx="36949737" cy="4567681"/>
          </a:xfrm>
        </p:spPr>
        <p:txBody>
          <a:bodyPr anchor="b"/>
          <a:lstStyle>
            <a:lvl1pPr>
              <a:defRPr sz="960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2956" y="7348454"/>
            <a:ext cx="36949737" cy="2402036"/>
          </a:xfrm>
        </p:spPr>
        <p:txBody>
          <a:bodyPr/>
          <a:lstStyle>
            <a:lvl1pPr marL="0" indent="0">
              <a:buNone/>
              <a:defRPr sz="3843">
                <a:solidFill>
                  <a:schemeClr val="tx1">
                    <a:tint val="82000"/>
                  </a:schemeClr>
                </a:solidFill>
              </a:defRPr>
            </a:lvl1pPr>
            <a:lvl2pPr marL="732069" indent="0">
              <a:buNone/>
              <a:defRPr sz="3202">
                <a:solidFill>
                  <a:schemeClr val="tx1">
                    <a:tint val="82000"/>
                  </a:schemeClr>
                </a:solidFill>
              </a:defRPr>
            </a:lvl2pPr>
            <a:lvl3pPr marL="1464137" indent="0">
              <a:buNone/>
              <a:defRPr sz="2882">
                <a:solidFill>
                  <a:schemeClr val="tx1">
                    <a:tint val="82000"/>
                  </a:schemeClr>
                </a:solidFill>
              </a:defRPr>
            </a:lvl3pPr>
            <a:lvl4pPr marL="2196206" indent="0">
              <a:buNone/>
              <a:defRPr sz="2562">
                <a:solidFill>
                  <a:schemeClr val="tx1">
                    <a:tint val="82000"/>
                  </a:schemeClr>
                </a:solidFill>
              </a:defRPr>
            </a:lvl4pPr>
            <a:lvl5pPr marL="2928275" indent="0">
              <a:buNone/>
              <a:defRPr sz="2562">
                <a:solidFill>
                  <a:schemeClr val="tx1">
                    <a:tint val="82000"/>
                  </a:schemeClr>
                </a:solidFill>
              </a:defRPr>
            </a:lvl5pPr>
            <a:lvl6pPr marL="3660343" indent="0">
              <a:buNone/>
              <a:defRPr sz="2562">
                <a:solidFill>
                  <a:schemeClr val="tx1">
                    <a:tint val="82000"/>
                  </a:schemeClr>
                </a:solidFill>
              </a:defRPr>
            </a:lvl6pPr>
            <a:lvl7pPr marL="4392412" indent="0">
              <a:buNone/>
              <a:defRPr sz="2562">
                <a:solidFill>
                  <a:schemeClr val="tx1">
                    <a:tint val="82000"/>
                  </a:schemeClr>
                </a:solidFill>
              </a:defRPr>
            </a:lvl7pPr>
            <a:lvl8pPr marL="5124480" indent="0">
              <a:buNone/>
              <a:defRPr sz="2562">
                <a:solidFill>
                  <a:schemeClr val="tx1">
                    <a:tint val="82000"/>
                  </a:schemeClr>
                </a:solidFill>
              </a:defRPr>
            </a:lvl8pPr>
            <a:lvl9pPr marL="5856549" indent="0">
              <a:buNone/>
              <a:defRPr sz="256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D4C4-144D-4453-B343-766E61B53572}" type="datetimeFigureOut">
              <a:rPr lang="pt-BR" smtClean="0"/>
              <a:t>08/01/2025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DB16-E7A7-4BED-AD3C-4A8CC2A2F5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77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5269" y="2923113"/>
            <a:ext cx="18207117" cy="696717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87889" y="2923113"/>
            <a:ext cx="18207117" cy="696717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D4C4-144D-4453-B343-766E61B53572}" type="datetimeFigureOut">
              <a:rPr lang="pt-BR" smtClean="0"/>
              <a:t>08/01/2025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DB16-E7A7-4BED-AD3C-4A8CC2A2F5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0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849" y="584623"/>
            <a:ext cx="36949737" cy="212243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0850" y="2691807"/>
            <a:ext cx="18123443" cy="1319213"/>
          </a:xfrm>
        </p:spPr>
        <p:txBody>
          <a:bodyPr anchor="b"/>
          <a:lstStyle>
            <a:lvl1pPr marL="0" indent="0">
              <a:buNone/>
              <a:defRPr sz="3843" b="1"/>
            </a:lvl1pPr>
            <a:lvl2pPr marL="732069" indent="0">
              <a:buNone/>
              <a:defRPr sz="3202" b="1"/>
            </a:lvl2pPr>
            <a:lvl3pPr marL="1464137" indent="0">
              <a:buNone/>
              <a:defRPr sz="2882" b="1"/>
            </a:lvl3pPr>
            <a:lvl4pPr marL="2196206" indent="0">
              <a:buNone/>
              <a:defRPr sz="2562" b="1"/>
            </a:lvl4pPr>
            <a:lvl5pPr marL="2928275" indent="0">
              <a:buNone/>
              <a:defRPr sz="2562" b="1"/>
            </a:lvl5pPr>
            <a:lvl6pPr marL="3660343" indent="0">
              <a:buNone/>
              <a:defRPr sz="2562" b="1"/>
            </a:lvl6pPr>
            <a:lvl7pPr marL="4392412" indent="0">
              <a:buNone/>
              <a:defRPr sz="2562" b="1"/>
            </a:lvl7pPr>
            <a:lvl8pPr marL="5124480" indent="0">
              <a:buNone/>
              <a:defRPr sz="2562" b="1"/>
            </a:lvl8pPr>
            <a:lvl9pPr marL="5856549" indent="0">
              <a:buNone/>
              <a:defRPr sz="2562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50850" y="4011019"/>
            <a:ext cx="18123443" cy="589960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87889" y="2691807"/>
            <a:ext cx="18212697" cy="1319213"/>
          </a:xfrm>
        </p:spPr>
        <p:txBody>
          <a:bodyPr anchor="b"/>
          <a:lstStyle>
            <a:lvl1pPr marL="0" indent="0">
              <a:buNone/>
              <a:defRPr sz="3843" b="1"/>
            </a:lvl1pPr>
            <a:lvl2pPr marL="732069" indent="0">
              <a:buNone/>
              <a:defRPr sz="3202" b="1"/>
            </a:lvl2pPr>
            <a:lvl3pPr marL="1464137" indent="0">
              <a:buNone/>
              <a:defRPr sz="2882" b="1"/>
            </a:lvl3pPr>
            <a:lvl4pPr marL="2196206" indent="0">
              <a:buNone/>
              <a:defRPr sz="2562" b="1"/>
            </a:lvl4pPr>
            <a:lvl5pPr marL="2928275" indent="0">
              <a:buNone/>
              <a:defRPr sz="2562" b="1"/>
            </a:lvl5pPr>
            <a:lvl6pPr marL="3660343" indent="0">
              <a:buNone/>
              <a:defRPr sz="2562" b="1"/>
            </a:lvl6pPr>
            <a:lvl7pPr marL="4392412" indent="0">
              <a:buNone/>
              <a:defRPr sz="2562" b="1"/>
            </a:lvl7pPr>
            <a:lvl8pPr marL="5124480" indent="0">
              <a:buNone/>
              <a:defRPr sz="2562" b="1"/>
            </a:lvl8pPr>
            <a:lvl9pPr marL="5856549" indent="0">
              <a:buNone/>
              <a:defRPr sz="2562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87889" y="4011019"/>
            <a:ext cx="18212697" cy="589960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D4C4-144D-4453-B343-766E61B53572}" type="datetimeFigureOut">
              <a:rPr lang="pt-BR" smtClean="0"/>
              <a:t>08/01/2025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DB16-E7A7-4BED-AD3C-4A8CC2A2F5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755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D4C4-144D-4453-B343-766E61B53572}" type="datetimeFigureOut">
              <a:rPr lang="pt-BR" smtClean="0"/>
              <a:t>08/01/2025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DB16-E7A7-4BED-AD3C-4A8CC2A2F5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53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D4C4-144D-4453-B343-766E61B53572}" type="datetimeFigureOut">
              <a:rPr lang="pt-BR" smtClean="0"/>
              <a:t>08/01/2025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DB16-E7A7-4BED-AD3C-4A8CC2A2F5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783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850" y="732049"/>
            <a:ext cx="13817103" cy="2562172"/>
          </a:xfrm>
        </p:spPr>
        <p:txBody>
          <a:bodyPr anchor="b"/>
          <a:lstStyle>
            <a:lvl1pPr>
              <a:defRPr sz="51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12697" y="1581024"/>
            <a:ext cx="21687889" cy="7803441"/>
          </a:xfrm>
        </p:spPr>
        <p:txBody>
          <a:bodyPr/>
          <a:lstStyle>
            <a:lvl1pPr>
              <a:defRPr sz="5124"/>
            </a:lvl1pPr>
            <a:lvl2pPr>
              <a:defRPr sz="4483"/>
            </a:lvl2pPr>
            <a:lvl3pPr>
              <a:defRPr sz="3843"/>
            </a:lvl3pPr>
            <a:lvl4pPr>
              <a:defRPr sz="3202"/>
            </a:lvl4pPr>
            <a:lvl5pPr>
              <a:defRPr sz="3202"/>
            </a:lvl5pPr>
            <a:lvl6pPr>
              <a:defRPr sz="3202"/>
            </a:lvl6pPr>
            <a:lvl7pPr>
              <a:defRPr sz="3202"/>
            </a:lvl7pPr>
            <a:lvl8pPr>
              <a:defRPr sz="3202"/>
            </a:lvl8pPr>
            <a:lvl9pPr>
              <a:defRPr sz="3202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0850" y="3294221"/>
            <a:ext cx="13817103" cy="6102953"/>
          </a:xfrm>
        </p:spPr>
        <p:txBody>
          <a:bodyPr/>
          <a:lstStyle>
            <a:lvl1pPr marL="0" indent="0">
              <a:buNone/>
              <a:defRPr sz="2562"/>
            </a:lvl1pPr>
            <a:lvl2pPr marL="732069" indent="0">
              <a:buNone/>
              <a:defRPr sz="2242"/>
            </a:lvl2pPr>
            <a:lvl3pPr marL="1464137" indent="0">
              <a:buNone/>
              <a:defRPr sz="1921"/>
            </a:lvl3pPr>
            <a:lvl4pPr marL="2196206" indent="0">
              <a:buNone/>
              <a:defRPr sz="1601"/>
            </a:lvl4pPr>
            <a:lvl5pPr marL="2928275" indent="0">
              <a:buNone/>
              <a:defRPr sz="1601"/>
            </a:lvl5pPr>
            <a:lvl6pPr marL="3660343" indent="0">
              <a:buNone/>
              <a:defRPr sz="1601"/>
            </a:lvl6pPr>
            <a:lvl7pPr marL="4392412" indent="0">
              <a:buNone/>
              <a:defRPr sz="1601"/>
            </a:lvl7pPr>
            <a:lvl8pPr marL="5124480" indent="0">
              <a:buNone/>
              <a:defRPr sz="1601"/>
            </a:lvl8pPr>
            <a:lvl9pPr marL="5856549" indent="0">
              <a:buNone/>
              <a:defRPr sz="160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D4C4-144D-4453-B343-766E61B53572}" type="datetimeFigureOut">
              <a:rPr lang="pt-BR" smtClean="0"/>
              <a:t>08/01/2025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DB16-E7A7-4BED-AD3C-4A8CC2A2F5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6370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0850" y="732049"/>
            <a:ext cx="13817103" cy="2562172"/>
          </a:xfrm>
        </p:spPr>
        <p:txBody>
          <a:bodyPr anchor="b"/>
          <a:lstStyle>
            <a:lvl1pPr>
              <a:defRPr sz="51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212697" y="1581024"/>
            <a:ext cx="21687889" cy="7803441"/>
          </a:xfrm>
        </p:spPr>
        <p:txBody>
          <a:bodyPr anchor="t"/>
          <a:lstStyle>
            <a:lvl1pPr marL="0" indent="0">
              <a:buNone/>
              <a:defRPr sz="5124"/>
            </a:lvl1pPr>
            <a:lvl2pPr marL="732069" indent="0">
              <a:buNone/>
              <a:defRPr sz="4483"/>
            </a:lvl2pPr>
            <a:lvl3pPr marL="1464137" indent="0">
              <a:buNone/>
              <a:defRPr sz="3843"/>
            </a:lvl3pPr>
            <a:lvl4pPr marL="2196206" indent="0">
              <a:buNone/>
              <a:defRPr sz="3202"/>
            </a:lvl4pPr>
            <a:lvl5pPr marL="2928275" indent="0">
              <a:buNone/>
              <a:defRPr sz="3202"/>
            </a:lvl5pPr>
            <a:lvl6pPr marL="3660343" indent="0">
              <a:buNone/>
              <a:defRPr sz="3202"/>
            </a:lvl6pPr>
            <a:lvl7pPr marL="4392412" indent="0">
              <a:buNone/>
              <a:defRPr sz="3202"/>
            </a:lvl7pPr>
            <a:lvl8pPr marL="5124480" indent="0">
              <a:buNone/>
              <a:defRPr sz="3202"/>
            </a:lvl8pPr>
            <a:lvl9pPr marL="5856549" indent="0">
              <a:buNone/>
              <a:defRPr sz="3202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0850" y="3294221"/>
            <a:ext cx="13817103" cy="6102953"/>
          </a:xfrm>
        </p:spPr>
        <p:txBody>
          <a:bodyPr/>
          <a:lstStyle>
            <a:lvl1pPr marL="0" indent="0">
              <a:buNone/>
              <a:defRPr sz="2562"/>
            </a:lvl1pPr>
            <a:lvl2pPr marL="732069" indent="0">
              <a:buNone/>
              <a:defRPr sz="2242"/>
            </a:lvl2pPr>
            <a:lvl3pPr marL="1464137" indent="0">
              <a:buNone/>
              <a:defRPr sz="1921"/>
            </a:lvl3pPr>
            <a:lvl4pPr marL="2196206" indent="0">
              <a:buNone/>
              <a:defRPr sz="1601"/>
            </a:lvl4pPr>
            <a:lvl5pPr marL="2928275" indent="0">
              <a:buNone/>
              <a:defRPr sz="1601"/>
            </a:lvl5pPr>
            <a:lvl6pPr marL="3660343" indent="0">
              <a:buNone/>
              <a:defRPr sz="1601"/>
            </a:lvl6pPr>
            <a:lvl7pPr marL="4392412" indent="0">
              <a:buNone/>
              <a:defRPr sz="1601"/>
            </a:lvl7pPr>
            <a:lvl8pPr marL="5124480" indent="0">
              <a:buNone/>
              <a:defRPr sz="1601"/>
            </a:lvl8pPr>
            <a:lvl9pPr marL="5856549" indent="0">
              <a:buNone/>
              <a:defRPr sz="160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D4C4-144D-4453-B343-766E61B53572}" type="datetimeFigureOut">
              <a:rPr lang="pt-BR" smtClean="0"/>
              <a:t>08/01/2025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DB16-E7A7-4BED-AD3C-4A8CC2A2F5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594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5269" y="584623"/>
            <a:ext cx="36949737" cy="2122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269" y="2923113"/>
            <a:ext cx="36949737" cy="6967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5269" y="10177518"/>
            <a:ext cx="9639062" cy="584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F3D4C4-144D-4453-B343-766E61B53572}" type="datetimeFigureOut">
              <a:rPr lang="pt-BR" smtClean="0"/>
              <a:t>08/01/2025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90841" y="10177518"/>
            <a:ext cx="14458593" cy="584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55944" y="10177518"/>
            <a:ext cx="9639062" cy="584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9FDB16-E7A7-4BED-AD3C-4A8CC2A2F5B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740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64137" rtl="0" eaLnBrk="1" latinLnBrk="0" hangingPunct="1">
        <a:lnSpc>
          <a:spcPct val="90000"/>
        </a:lnSpc>
        <a:spcBef>
          <a:spcPct val="0"/>
        </a:spcBef>
        <a:buNone/>
        <a:defRPr sz="70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6034" indent="-366034" algn="l" defTabSz="1464137" rtl="0" eaLnBrk="1" latinLnBrk="0" hangingPunct="1">
        <a:lnSpc>
          <a:spcPct val="90000"/>
        </a:lnSpc>
        <a:spcBef>
          <a:spcPts val="1601"/>
        </a:spcBef>
        <a:buFont typeface="Arial" panose="020B0604020202020204" pitchFamily="34" charset="0"/>
        <a:buChar char="•"/>
        <a:defRPr sz="4483" kern="1200">
          <a:solidFill>
            <a:schemeClr val="tx1"/>
          </a:solidFill>
          <a:latin typeface="+mn-lt"/>
          <a:ea typeface="+mn-ea"/>
          <a:cs typeface="+mn-cs"/>
        </a:defRPr>
      </a:lvl1pPr>
      <a:lvl2pPr marL="1098103" indent="-366034" algn="l" defTabSz="1464137" rtl="0" eaLnBrk="1" latinLnBrk="0" hangingPunct="1">
        <a:lnSpc>
          <a:spcPct val="90000"/>
        </a:lnSpc>
        <a:spcBef>
          <a:spcPts val="801"/>
        </a:spcBef>
        <a:buFont typeface="Arial" panose="020B0604020202020204" pitchFamily="34" charset="0"/>
        <a:buChar char="•"/>
        <a:defRPr sz="3843" kern="1200">
          <a:solidFill>
            <a:schemeClr val="tx1"/>
          </a:solidFill>
          <a:latin typeface="+mn-lt"/>
          <a:ea typeface="+mn-ea"/>
          <a:cs typeface="+mn-cs"/>
        </a:defRPr>
      </a:lvl2pPr>
      <a:lvl3pPr marL="1830172" indent="-366034" algn="l" defTabSz="1464137" rtl="0" eaLnBrk="1" latinLnBrk="0" hangingPunct="1">
        <a:lnSpc>
          <a:spcPct val="90000"/>
        </a:lnSpc>
        <a:spcBef>
          <a:spcPts val="801"/>
        </a:spcBef>
        <a:buFont typeface="Arial" panose="020B0604020202020204" pitchFamily="34" charset="0"/>
        <a:buChar char="•"/>
        <a:defRPr sz="3202" kern="1200">
          <a:solidFill>
            <a:schemeClr val="tx1"/>
          </a:solidFill>
          <a:latin typeface="+mn-lt"/>
          <a:ea typeface="+mn-ea"/>
          <a:cs typeface="+mn-cs"/>
        </a:defRPr>
      </a:lvl3pPr>
      <a:lvl4pPr marL="2562240" indent="-366034" algn="l" defTabSz="1464137" rtl="0" eaLnBrk="1" latinLnBrk="0" hangingPunct="1">
        <a:lnSpc>
          <a:spcPct val="90000"/>
        </a:lnSpc>
        <a:spcBef>
          <a:spcPts val="801"/>
        </a:spcBef>
        <a:buFont typeface="Arial" panose="020B0604020202020204" pitchFamily="34" charset="0"/>
        <a:buChar char="•"/>
        <a:defRPr sz="2882" kern="1200">
          <a:solidFill>
            <a:schemeClr val="tx1"/>
          </a:solidFill>
          <a:latin typeface="+mn-lt"/>
          <a:ea typeface="+mn-ea"/>
          <a:cs typeface="+mn-cs"/>
        </a:defRPr>
      </a:lvl4pPr>
      <a:lvl5pPr marL="3294309" indent="-366034" algn="l" defTabSz="1464137" rtl="0" eaLnBrk="1" latinLnBrk="0" hangingPunct="1">
        <a:lnSpc>
          <a:spcPct val="90000"/>
        </a:lnSpc>
        <a:spcBef>
          <a:spcPts val="801"/>
        </a:spcBef>
        <a:buFont typeface="Arial" panose="020B0604020202020204" pitchFamily="34" charset="0"/>
        <a:buChar char="•"/>
        <a:defRPr sz="2882" kern="1200">
          <a:solidFill>
            <a:schemeClr val="tx1"/>
          </a:solidFill>
          <a:latin typeface="+mn-lt"/>
          <a:ea typeface="+mn-ea"/>
          <a:cs typeface="+mn-cs"/>
        </a:defRPr>
      </a:lvl5pPr>
      <a:lvl6pPr marL="4026378" indent="-366034" algn="l" defTabSz="1464137" rtl="0" eaLnBrk="1" latinLnBrk="0" hangingPunct="1">
        <a:lnSpc>
          <a:spcPct val="90000"/>
        </a:lnSpc>
        <a:spcBef>
          <a:spcPts val="801"/>
        </a:spcBef>
        <a:buFont typeface="Arial" panose="020B0604020202020204" pitchFamily="34" charset="0"/>
        <a:buChar char="•"/>
        <a:defRPr sz="2882" kern="1200">
          <a:solidFill>
            <a:schemeClr val="tx1"/>
          </a:solidFill>
          <a:latin typeface="+mn-lt"/>
          <a:ea typeface="+mn-ea"/>
          <a:cs typeface="+mn-cs"/>
        </a:defRPr>
      </a:lvl6pPr>
      <a:lvl7pPr marL="4758446" indent="-366034" algn="l" defTabSz="1464137" rtl="0" eaLnBrk="1" latinLnBrk="0" hangingPunct="1">
        <a:lnSpc>
          <a:spcPct val="90000"/>
        </a:lnSpc>
        <a:spcBef>
          <a:spcPts val="801"/>
        </a:spcBef>
        <a:buFont typeface="Arial" panose="020B0604020202020204" pitchFamily="34" charset="0"/>
        <a:buChar char="•"/>
        <a:defRPr sz="2882" kern="1200">
          <a:solidFill>
            <a:schemeClr val="tx1"/>
          </a:solidFill>
          <a:latin typeface="+mn-lt"/>
          <a:ea typeface="+mn-ea"/>
          <a:cs typeface="+mn-cs"/>
        </a:defRPr>
      </a:lvl7pPr>
      <a:lvl8pPr marL="5490515" indent="-366034" algn="l" defTabSz="1464137" rtl="0" eaLnBrk="1" latinLnBrk="0" hangingPunct="1">
        <a:lnSpc>
          <a:spcPct val="90000"/>
        </a:lnSpc>
        <a:spcBef>
          <a:spcPts val="801"/>
        </a:spcBef>
        <a:buFont typeface="Arial" panose="020B0604020202020204" pitchFamily="34" charset="0"/>
        <a:buChar char="•"/>
        <a:defRPr sz="2882" kern="1200">
          <a:solidFill>
            <a:schemeClr val="tx1"/>
          </a:solidFill>
          <a:latin typeface="+mn-lt"/>
          <a:ea typeface="+mn-ea"/>
          <a:cs typeface="+mn-cs"/>
        </a:defRPr>
      </a:lvl8pPr>
      <a:lvl9pPr marL="6222583" indent="-366034" algn="l" defTabSz="1464137" rtl="0" eaLnBrk="1" latinLnBrk="0" hangingPunct="1">
        <a:lnSpc>
          <a:spcPct val="90000"/>
        </a:lnSpc>
        <a:spcBef>
          <a:spcPts val="801"/>
        </a:spcBef>
        <a:buFont typeface="Arial" panose="020B0604020202020204" pitchFamily="34" charset="0"/>
        <a:buChar char="•"/>
        <a:defRPr sz="28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4137" rtl="0" eaLnBrk="1" latinLnBrk="0" hangingPunct="1">
        <a:defRPr sz="2882" kern="1200">
          <a:solidFill>
            <a:schemeClr val="tx1"/>
          </a:solidFill>
          <a:latin typeface="+mn-lt"/>
          <a:ea typeface="+mn-ea"/>
          <a:cs typeface="+mn-cs"/>
        </a:defRPr>
      </a:lvl1pPr>
      <a:lvl2pPr marL="732069" algn="l" defTabSz="1464137" rtl="0" eaLnBrk="1" latinLnBrk="0" hangingPunct="1">
        <a:defRPr sz="2882" kern="1200">
          <a:solidFill>
            <a:schemeClr val="tx1"/>
          </a:solidFill>
          <a:latin typeface="+mn-lt"/>
          <a:ea typeface="+mn-ea"/>
          <a:cs typeface="+mn-cs"/>
        </a:defRPr>
      </a:lvl2pPr>
      <a:lvl3pPr marL="1464137" algn="l" defTabSz="1464137" rtl="0" eaLnBrk="1" latinLnBrk="0" hangingPunct="1">
        <a:defRPr sz="2882" kern="1200">
          <a:solidFill>
            <a:schemeClr val="tx1"/>
          </a:solidFill>
          <a:latin typeface="+mn-lt"/>
          <a:ea typeface="+mn-ea"/>
          <a:cs typeface="+mn-cs"/>
        </a:defRPr>
      </a:lvl3pPr>
      <a:lvl4pPr marL="2196206" algn="l" defTabSz="1464137" rtl="0" eaLnBrk="1" latinLnBrk="0" hangingPunct="1">
        <a:defRPr sz="2882" kern="1200">
          <a:solidFill>
            <a:schemeClr val="tx1"/>
          </a:solidFill>
          <a:latin typeface="+mn-lt"/>
          <a:ea typeface="+mn-ea"/>
          <a:cs typeface="+mn-cs"/>
        </a:defRPr>
      </a:lvl4pPr>
      <a:lvl5pPr marL="2928275" algn="l" defTabSz="1464137" rtl="0" eaLnBrk="1" latinLnBrk="0" hangingPunct="1">
        <a:defRPr sz="2882" kern="1200">
          <a:solidFill>
            <a:schemeClr val="tx1"/>
          </a:solidFill>
          <a:latin typeface="+mn-lt"/>
          <a:ea typeface="+mn-ea"/>
          <a:cs typeface="+mn-cs"/>
        </a:defRPr>
      </a:lvl5pPr>
      <a:lvl6pPr marL="3660343" algn="l" defTabSz="1464137" rtl="0" eaLnBrk="1" latinLnBrk="0" hangingPunct="1">
        <a:defRPr sz="2882" kern="1200">
          <a:solidFill>
            <a:schemeClr val="tx1"/>
          </a:solidFill>
          <a:latin typeface="+mn-lt"/>
          <a:ea typeface="+mn-ea"/>
          <a:cs typeface="+mn-cs"/>
        </a:defRPr>
      </a:lvl6pPr>
      <a:lvl7pPr marL="4392412" algn="l" defTabSz="1464137" rtl="0" eaLnBrk="1" latinLnBrk="0" hangingPunct="1">
        <a:defRPr sz="2882" kern="1200">
          <a:solidFill>
            <a:schemeClr val="tx1"/>
          </a:solidFill>
          <a:latin typeface="+mn-lt"/>
          <a:ea typeface="+mn-ea"/>
          <a:cs typeface="+mn-cs"/>
        </a:defRPr>
      </a:lvl7pPr>
      <a:lvl8pPr marL="5124480" algn="l" defTabSz="1464137" rtl="0" eaLnBrk="1" latinLnBrk="0" hangingPunct="1">
        <a:defRPr sz="2882" kern="1200">
          <a:solidFill>
            <a:schemeClr val="tx1"/>
          </a:solidFill>
          <a:latin typeface="+mn-lt"/>
          <a:ea typeface="+mn-ea"/>
          <a:cs typeface="+mn-cs"/>
        </a:defRPr>
      </a:lvl8pPr>
      <a:lvl9pPr marL="5856549" algn="l" defTabSz="1464137" rtl="0" eaLnBrk="1" latinLnBrk="0" hangingPunct="1">
        <a:defRPr sz="28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2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5DDF22B-4E82-EC85-E168-7A54C17F954B}"/>
              </a:ext>
            </a:extLst>
          </p:cNvPr>
          <p:cNvSpPr txBox="1"/>
          <p:nvPr/>
        </p:nvSpPr>
        <p:spPr>
          <a:xfrm>
            <a:off x="24971627" y="344140"/>
            <a:ext cx="17359239" cy="2920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9189" dirty="0">
                <a:solidFill>
                  <a:schemeClr val="bg1"/>
                </a:solidFill>
                <a:latin typeface="Audiowide" panose="02000503000000020004" pitchFamily="2" charset="0"/>
              </a:rPr>
              <a:t>BASE DE DADOS EM</a:t>
            </a:r>
          </a:p>
          <a:p>
            <a:pPr algn="r"/>
            <a:r>
              <a:rPr lang="pt-BR" sz="9189" dirty="0">
                <a:solidFill>
                  <a:schemeClr val="bg1"/>
                </a:solidFill>
                <a:latin typeface="Audiowide" panose="02000503000000020004" pitchFamily="2" charset="0"/>
              </a:rPr>
              <a:t>CIÊNCIA DA INFORMAÇÃO</a:t>
            </a:r>
          </a:p>
        </p:txBody>
      </p:sp>
      <p:pic>
        <p:nvPicPr>
          <p:cNvPr id="6" name="Imagem 5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D2D21543-90B9-83C5-2717-5220FE26A3A1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9897" y="3665110"/>
            <a:ext cx="7316348" cy="204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440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7</Words>
  <Application>Microsoft Office PowerPoint</Application>
  <PresentationFormat>Personalizar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Audiowide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Rene Faustino Gabriel Junior</dc:creator>
  <cp:lastModifiedBy>Rene Faustino Gabriel Junior</cp:lastModifiedBy>
  <cp:revision>5</cp:revision>
  <dcterms:created xsi:type="dcterms:W3CDTF">2025-01-08T13:04:35Z</dcterms:created>
  <dcterms:modified xsi:type="dcterms:W3CDTF">2025-01-08T13:16:27Z</dcterms:modified>
</cp:coreProperties>
</file>