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27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77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4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2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4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6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5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6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4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27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24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3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08CF-8F2A-4C00-B222-565B4B1F512A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B845-4757-4653-B777-3BF9683FE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0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32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Único 3"/>
          <p:cNvSpPr/>
          <p:nvPr/>
        </p:nvSpPr>
        <p:spPr>
          <a:xfrm>
            <a:off x="755576" y="555526"/>
            <a:ext cx="1008112" cy="432048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Em submissão</a:t>
            </a:r>
            <a:br>
              <a:rPr lang="pt-BR" sz="1100" dirty="0" smtClean="0"/>
            </a:br>
            <a:r>
              <a:rPr lang="pt-BR" sz="1100" dirty="0" smtClean="0"/>
              <a:t>(@)</a:t>
            </a:r>
            <a:endParaRPr lang="pt-BR" sz="1100" dirty="0"/>
          </a:p>
        </p:txBody>
      </p:sp>
      <p:sp>
        <p:nvSpPr>
          <p:cNvPr id="5" name="Arredondar Retângulo em um Canto Único 4"/>
          <p:cNvSpPr/>
          <p:nvPr/>
        </p:nvSpPr>
        <p:spPr>
          <a:xfrm>
            <a:off x="755576" y="1203598"/>
            <a:ext cx="1008112" cy="432048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Validação</a:t>
            </a:r>
            <a:br>
              <a:rPr lang="pt-BR" sz="1100" dirty="0" smtClean="0"/>
            </a:br>
            <a:r>
              <a:rPr lang="pt-BR" sz="1100" dirty="0" smtClean="0"/>
              <a:t>(A)</a:t>
            </a:r>
            <a:endParaRPr lang="pt-BR" sz="11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07504" y="483518"/>
            <a:ext cx="88569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07504" y="1093133"/>
            <a:ext cx="885698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07504" y="1724280"/>
            <a:ext cx="88569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4" idx="2"/>
            <a:endCxn id="5" idx="0"/>
          </p:cNvCxnSpPr>
          <p:nvPr/>
        </p:nvCxnSpPr>
        <p:spPr>
          <a:xfrm>
            <a:off x="1259632" y="9875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edondar Retângulo em um Canto Único 12"/>
          <p:cNvSpPr/>
          <p:nvPr/>
        </p:nvSpPr>
        <p:spPr>
          <a:xfrm>
            <a:off x="3275856" y="1203598"/>
            <a:ext cx="1008112" cy="432048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Tramite CEP</a:t>
            </a:r>
            <a:br>
              <a:rPr lang="pt-BR" sz="1100" dirty="0" smtClean="0"/>
            </a:br>
            <a:r>
              <a:rPr lang="pt-BR" sz="1100" dirty="0" smtClean="0"/>
              <a:t>(B)</a:t>
            </a:r>
            <a:endParaRPr lang="pt-BR" sz="1100" dirty="0"/>
          </a:p>
        </p:txBody>
      </p:sp>
      <p:sp>
        <p:nvSpPr>
          <p:cNvPr id="14" name="Arredondar Retângulo em um Canto Único 13"/>
          <p:cNvSpPr/>
          <p:nvPr/>
        </p:nvSpPr>
        <p:spPr>
          <a:xfrm>
            <a:off x="3275856" y="1829540"/>
            <a:ext cx="1008112" cy="432048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 smtClean="0"/>
              <a:t>Survey</a:t>
            </a:r>
            <a:r>
              <a:rPr lang="pt-BR" sz="1100" dirty="0" smtClean="0"/>
              <a:t/>
            </a:r>
            <a:br>
              <a:rPr lang="pt-BR" sz="1100" dirty="0" smtClean="0"/>
            </a:br>
            <a:r>
              <a:rPr lang="pt-BR" sz="1100" dirty="0" smtClean="0"/>
              <a:t>(E)</a:t>
            </a:r>
            <a:endParaRPr lang="pt-BR" sz="11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107504" y="2355726"/>
            <a:ext cx="885698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uxograma: Decisão 15"/>
          <p:cNvSpPr/>
          <p:nvPr/>
        </p:nvSpPr>
        <p:spPr>
          <a:xfrm>
            <a:off x="1996338" y="1040147"/>
            <a:ext cx="991486" cy="758836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 smtClean="0"/>
              <a:t>Necessita Avaliação</a:t>
            </a:r>
          </a:p>
          <a:p>
            <a:pPr algn="ctr"/>
            <a:r>
              <a:rPr lang="pt-BR" sz="600" dirty="0"/>
              <a:t>?</a:t>
            </a:r>
          </a:p>
        </p:txBody>
      </p:sp>
      <p:cxnSp>
        <p:nvCxnSpPr>
          <p:cNvPr id="18" name="Conector de seta reta 17"/>
          <p:cNvCxnSpPr>
            <a:stCxn id="5" idx="3"/>
            <a:endCxn id="16" idx="1"/>
          </p:cNvCxnSpPr>
          <p:nvPr/>
        </p:nvCxnSpPr>
        <p:spPr>
          <a:xfrm flipV="1">
            <a:off x="1763688" y="1419565"/>
            <a:ext cx="232650" cy="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6" idx="3"/>
            <a:endCxn id="13" idx="1"/>
          </p:cNvCxnSpPr>
          <p:nvPr/>
        </p:nvCxnSpPr>
        <p:spPr>
          <a:xfrm>
            <a:off x="2987824" y="1419565"/>
            <a:ext cx="288032" cy="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6" idx="2"/>
          </p:cNvCxnSpPr>
          <p:nvPr/>
        </p:nvCxnSpPr>
        <p:spPr>
          <a:xfrm>
            <a:off x="2492081" y="1798983"/>
            <a:ext cx="0" cy="246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14" idx="1"/>
          </p:cNvCxnSpPr>
          <p:nvPr/>
        </p:nvCxnSpPr>
        <p:spPr>
          <a:xfrm>
            <a:off x="2492081" y="2045564"/>
            <a:ext cx="783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930890" y="11936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SIM</a:t>
            </a:r>
            <a:endParaRPr lang="pt-BR" sz="8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43102" y="183012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CONSULTAR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3083960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</Words>
  <Application>Microsoft Office PowerPoint</Application>
  <PresentationFormat>Apresentação na tela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Rene Faustino Gabriel Junior</cp:lastModifiedBy>
  <cp:revision>2</cp:revision>
  <dcterms:created xsi:type="dcterms:W3CDTF">2016-05-23T15:59:18Z</dcterms:created>
  <dcterms:modified xsi:type="dcterms:W3CDTF">2016-05-23T17:47:42Z</dcterms:modified>
</cp:coreProperties>
</file>