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1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0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8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5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94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7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0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67B9-48D3-4EE7-9AFF-0E271857C659}" type="datetimeFigureOut">
              <a:rPr lang="pt-BR" smtClean="0"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64F8-E3F5-4717-9132-F6574FC745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4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psu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psum.com/css/100119.c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www.youtube.com/watch?v=mwW4812nB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Z1ucWosOw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psu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psu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erra.com.b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4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 - Estilo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pt-BR" dirty="0" smtClean="0"/>
              <a:t>&lt;b&gt;</a:t>
            </a:r>
            <a:r>
              <a:rPr lang="pt-BR" dirty="0" err="1" smtClean="0"/>
              <a:t>Bold</a:t>
            </a:r>
            <a:r>
              <a:rPr lang="pt-BR" dirty="0" smtClean="0"/>
              <a:t>&lt;/b&gt;</a:t>
            </a:r>
          </a:p>
          <a:p>
            <a:r>
              <a:rPr lang="pt-BR" dirty="0" smtClean="0"/>
              <a:t>&lt;i&gt;</a:t>
            </a:r>
            <a:r>
              <a:rPr lang="pt-BR" dirty="0" err="1" smtClean="0"/>
              <a:t>Italico</a:t>
            </a:r>
            <a:r>
              <a:rPr lang="pt-BR" dirty="0" smtClean="0"/>
              <a:t>&lt;/i&gt;</a:t>
            </a:r>
          </a:p>
          <a:p>
            <a:r>
              <a:rPr lang="pt-BR" dirty="0" smtClean="0"/>
              <a:t>&lt;</a:t>
            </a:r>
            <a:r>
              <a:rPr lang="pt-BR" u="sng" dirty="0" smtClean="0"/>
              <a:t>sub&gt;</a:t>
            </a:r>
            <a:r>
              <a:rPr lang="pt-BR" u="sng" dirty="0" err="1" smtClean="0"/>
              <a:t>Subscript</a:t>
            </a:r>
            <a:r>
              <a:rPr lang="pt-BR" dirty="0" smtClean="0"/>
              <a:t>&lt;/sub&gt;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01513" y="6337530"/>
            <a:ext cx="45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Tudo que abre, deve ser fechado na sequencia.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9526" y="57955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Resultados da pesquisa</a:t>
            </a:r>
          </a:p>
          <a:p>
            <a:r>
              <a:rPr lang="pt-BR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Resultado da Web com links de sites</a:t>
            </a:r>
          </a:p>
          <a:p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Lorem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Ipsum -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All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the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facts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-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Lipsum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generator</a:t>
            </a:r>
            <a:endParaRPr lang="pt-BR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1627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</a:t>
            </a:r>
            <a:r>
              <a:rPr lang="en-US" dirty="0">
                <a:hlinkClick r:id="rId2"/>
              </a:rPr>
              <a:t>/100119.css</a:t>
            </a:r>
            <a:r>
              <a:rPr lang="en-US" dirty="0"/>
              <a:t>" /&gt;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99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</a:t>
            </a:r>
            <a:r>
              <a:rPr lang="pt-BR" dirty="0" err="1" smtClean="0"/>
              <a:t>Fonts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</a:t>
            </a:r>
            <a:r>
              <a:rPr lang="en-US" dirty="0" err="1"/>
              <a:t>css?family</a:t>
            </a:r>
            <a:r>
              <a:rPr lang="en-US" dirty="0"/>
              <a:t>=</a:t>
            </a:r>
            <a:r>
              <a:rPr lang="en-US" b="1" dirty="0" err="1"/>
              <a:t>Ubuntu</a:t>
            </a:r>
            <a:r>
              <a:rPr lang="en-US" dirty="0" err="1"/>
              <a:t>&amp;display</a:t>
            </a:r>
            <a:r>
              <a:rPr lang="en-US" dirty="0"/>
              <a:t>=swap" </a:t>
            </a:r>
            <a:r>
              <a:rPr lang="en-US" dirty="0" err="1"/>
              <a:t>rel</a:t>
            </a:r>
            <a:r>
              <a:rPr lang="en-US" dirty="0"/>
              <a:t>="stylesheet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7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&lt;center&gt;</a:t>
            </a:r>
          </a:p>
          <a:p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="</a:t>
            </a:r>
            <a:r>
              <a:rPr lang="pt-BR" dirty="0" err="1" smtClean="0"/>
              <a:t>img</a:t>
            </a:r>
            <a:r>
              <a:rPr lang="pt-BR" dirty="0" smtClean="0"/>
              <a:t>/porto_alegre.png" </a:t>
            </a:r>
            <a:r>
              <a:rPr lang="pt-BR" dirty="0" err="1" smtClean="0"/>
              <a:t>target</a:t>
            </a:r>
            <a:r>
              <a:rPr lang="pt-BR" dirty="0" smtClean="0"/>
              <a:t>="_</a:t>
            </a:r>
            <a:r>
              <a:rPr lang="pt-BR" dirty="0" err="1" smtClean="0"/>
              <a:t>new_image</a:t>
            </a:r>
            <a:r>
              <a:rPr lang="pt-BR" dirty="0" smtClean="0"/>
              <a:t>"&gt;&lt;</a:t>
            </a:r>
            <a:r>
              <a:rPr lang="pt-BR" dirty="0" err="1" smtClean="0"/>
              <a:t>img</a:t>
            </a:r>
            <a:r>
              <a:rPr lang="pt-BR" dirty="0" smtClean="0"/>
              <a:t> </a:t>
            </a:r>
            <a:r>
              <a:rPr lang="pt-BR" dirty="0" err="1" smtClean="0"/>
              <a:t>src</a:t>
            </a:r>
            <a:r>
              <a:rPr lang="pt-BR" dirty="0" smtClean="0"/>
              <a:t>="</a:t>
            </a:r>
            <a:r>
              <a:rPr lang="pt-BR" dirty="0" err="1" smtClean="0"/>
              <a:t>img</a:t>
            </a:r>
            <a:r>
              <a:rPr lang="pt-BR" dirty="0" smtClean="0"/>
              <a:t>/porto_alegre.png" </a:t>
            </a:r>
            <a:r>
              <a:rPr lang="pt-BR" dirty="0" err="1" smtClean="0"/>
              <a:t>height</a:t>
            </a:r>
            <a:r>
              <a:rPr lang="pt-BR" dirty="0" smtClean="0"/>
              <a:t>="150"/&gt;&lt;/a&gt;</a:t>
            </a:r>
          </a:p>
          <a:p>
            <a:r>
              <a:rPr lang="pt-BR" dirty="0" smtClean="0"/>
              <a:t>&lt;/center&gt;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53433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RGB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R – 0 até 255 (decimal) ou 00 até FF (hexa)</a:t>
            </a:r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– 0 até 255 (decimal) ou 00 até FF (hexa)</a:t>
            </a:r>
          </a:p>
          <a:p>
            <a:r>
              <a:rPr lang="pt-BR" dirty="0" smtClean="0">
                <a:solidFill>
                  <a:srgbClr val="0070C0"/>
                </a:solidFill>
              </a:rPr>
              <a:t>B – 0 até 255 (decimal) ou 00 até FF (hexa)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>
                <a:hlinkClick r:id="rId2"/>
              </a:rPr>
              <a:t>https://www.w3schools.com/colors/colors_picker.asp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Sublime </a:t>
            </a:r>
            <a:r>
              <a:rPr lang="pt-BR" dirty="0" err="1" smtClean="0"/>
              <a:t>Text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 - </a:t>
            </a:r>
            <a:r>
              <a:rPr lang="pt-BR" dirty="0"/>
              <a:t>Ambiente de desenvolvimento </a:t>
            </a:r>
            <a:r>
              <a:rPr lang="pt-BR" dirty="0" smtClean="0"/>
              <a:t>integrado</a:t>
            </a:r>
          </a:p>
          <a:p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https://www.youtube.com/watch?v=mwW4812nBA4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978899" y="6176963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https://www.sublimetext.com/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714" y="142081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4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https://www.youtube.com/watch?v=iZ1ucWosOww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22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pt-BR" dirty="0" smtClean="0"/>
              <a:t>Estrutura</a:t>
            </a:r>
          </a:p>
          <a:p>
            <a:pPr lvl="1"/>
            <a:r>
              <a:rPr lang="pt-BR" dirty="0" smtClean="0"/>
              <a:t>/</a:t>
            </a:r>
          </a:p>
          <a:p>
            <a:pPr lvl="1"/>
            <a:r>
              <a:rPr lang="pt-BR" dirty="0" smtClean="0"/>
              <a:t>/</a:t>
            </a:r>
            <a:r>
              <a:rPr lang="pt-BR" dirty="0" err="1" smtClean="0"/>
              <a:t>css</a:t>
            </a:r>
            <a:r>
              <a:rPr lang="pt-BR" dirty="0" smtClean="0"/>
              <a:t> -&gt; para os estilos de fontes, fundos, imagens, entre outros</a:t>
            </a:r>
          </a:p>
          <a:p>
            <a:pPr lvl="1"/>
            <a:r>
              <a:rPr lang="pt-BR" dirty="0" smtClean="0"/>
              <a:t>/</a:t>
            </a:r>
            <a:r>
              <a:rPr lang="pt-BR" dirty="0" err="1" smtClean="0"/>
              <a:t>img</a:t>
            </a:r>
            <a:r>
              <a:rPr lang="pt-BR" dirty="0"/>
              <a:t> </a:t>
            </a:r>
            <a:r>
              <a:rPr lang="pt-BR" dirty="0" smtClean="0"/>
              <a:t>-&gt; pasta para imagens</a:t>
            </a:r>
          </a:p>
          <a:p>
            <a:pPr lvl="1"/>
            <a:r>
              <a:rPr lang="pt-BR" dirty="0" smtClean="0"/>
              <a:t>/</a:t>
            </a:r>
            <a:r>
              <a:rPr lang="pt-BR" dirty="0" err="1" smtClean="0"/>
              <a:t>js</a:t>
            </a:r>
            <a:r>
              <a:rPr lang="pt-BR" dirty="0" smtClean="0"/>
              <a:t> -&gt; para </a:t>
            </a:r>
            <a:r>
              <a:rPr lang="pt-BR" dirty="0" err="1" smtClean="0"/>
              <a:t>para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Default</a:t>
            </a:r>
          </a:p>
          <a:p>
            <a:r>
              <a:rPr lang="pt-BR" dirty="0" smtClean="0"/>
              <a:t>1º página que o sistema acessa é o index (caixa baixa)</a:t>
            </a:r>
          </a:p>
          <a:p>
            <a:pPr lvl="1"/>
            <a:r>
              <a:rPr lang="pt-BR" dirty="0" smtClean="0"/>
              <a:t>Index.html, </a:t>
            </a:r>
            <a:r>
              <a:rPr lang="pt-BR" dirty="0" err="1" smtClean="0"/>
              <a:t>index.php</a:t>
            </a:r>
            <a:r>
              <a:rPr lang="pt-BR" dirty="0" smtClean="0"/>
              <a:t>, index.asp, index.htm, </a:t>
            </a:r>
            <a:r>
              <a:rPr lang="pt-BR" dirty="0" err="1" smtClean="0"/>
              <a:t>index.jsp</a:t>
            </a:r>
            <a:endParaRPr lang="pt-BR" dirty="0" smtClean="0"/>
          </a:p>
          <a:p>
            <a:pPr lvl="1"/>
            <a:r>
              <a:rPr lang="pt-BR" dirty="0" smtClean="0"/>
              <a:t>Não utilizar caixa alta, nem espaços, nem caracteres especiais</a:t>
            </a:r>
          </a:p>
          <a:p>
            <a:pPr lvl="2"/>
            <a:r>
              <a:rPr lang="pt-BR" dirty="0" err="1" smtClean="0"/>
              <a:t>Ex</a:t>
            </a:r>
            <a:r>
              <a:rPr lang="pt-BR" dirty="0" smtClean="0"/>
              <a:t>: esta_pagina_fala_sobre_o_sistema.html</a:t>
            </a:r>
          </a:p>
          <a:p>
            <a:pPr lvl="2"/>
            <a:r>
              <a:rPr lang="pt-BR" strike="sngStrike" dirty="0" smtClean="0">
                <a:solidFill>
                  <a:srgbClr val="FF0000"/>
                </a:solidFill>
              </a:rPr>
              <a:t>Está página fala sobre o sistema.html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93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 – Página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pt-BR" dirty="0" smtClean="0"/>
              <a:t>HTML</a:t>
            </a:r>
          </a:p>
          <a:p>
            <a:pPr lvl="1"/>
            <a:r>
              <a:rPr lang="pt-BR" dirty="0" smtClean="0"/>
              <a:t>Head</a:t>
            </a:r>
          </a:p>
          <a:p>
            <a:pPr lvl="1"/>
            <a:r>
              <a:rPr lang="pt-BR" dirty="0" err="1" smtClean="0"/>
              <a:t>Body</a:t>
            </a:r>
            <a:endParaRPr lang="pt-BR" dirty="0" smtClean="0"/>
          </a:p>
          <a:p>
            <a:pPr lvl="1"/>
            <a:r>
              <a:rPr lang="pt-BR" dirty="0" err="1" smtClean="0"/>
              <a:t>Foot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&lt;!-- Comentários --&gt;</a:t>
            </a:r>
            <a:r>
              <a:rPr lang="pt-BR" u="sng" dirty="0" smtClean="0"/>
              <a:t> </a:t>
            </a:r>
            <a:r>
              <a:rPr lang="pt-BR" dirty="0" smtClean="0"/>
              <a:t>(sistema vai ignorar esses comandos)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22098" y="709127"/>
            <a:ext cx="4058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Css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Metadados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Title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Keyword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....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3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Head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38200" y="19296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</a:t>
            </a:r>
            <a:r>
              <a:rPr lang="pt-BR" dirty="0" err="1" smtClean="0"/>
              <a:t>title</a:t>
            </a:r>
            <a:r>
              <a:rPr lang="pt-BR" dirty="0" smtClean="0"/>
              <a:t>&gt;&lt;/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	&lt;meta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keywords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Lorem</a:t>
            </a:r>
            <a:r>
              <a:rPr lang="pt-BR" dirty="0" smtClean="0"/>
              <a:t>..."&gt;</a:t>
            </a:r>
          </a:p>
          <a:p>
            <a:r>
              <a:rPr lang="pt-BR" dirty="0" smtClean="0"/>
              <a:t>	&lt;meta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description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Lorem</a:t>
            </a:r>
            <a:r>
              <a:rPr lang="pt-BR" dirty="0" smtClean="0"/>
              <a:t>..."&gt;</a:t>
            </a:r>
          </a:p>
          <a:p>
            <a:r>
              <a:rPr lang="pt-BR" dirty="0" smtClean="0"/>
              <a:t>	&lt;meta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viewport</a:t>
            </a:r>
            <a:r>
              <a:rPr lang="pt-BR" dirty="0" smtClean="0"/>
              <a:t>" </a:t>
            </a:r>
            <a:r>
              <a:rPr lang="pt-BR" dirty="0" err="1" smtClean="0"/>
              <a:t>content</a:t>
            </a:r>
            <a:r>
              <a:rPr lang="pt-BR" dirty="0" smtClean="0"/>
              <a:t>="</a:t>
            </a:r>
            <a:r>
              <a:rPr lang="pt-BR" dirty="0" err="1" smtClean="0"/>
              <a:t>Lorem</a:t>
            </a:r>
            <a:r>
              <a:rPr lang="pt-BR" dirty="0" smtClean="0"/>
              <a:t>..."&gt;</a:t>
            </a:r>
          </a:p>
          <a:p>
            <a:r>
              <a:rPr lang="pt-BR" dirty="0" smtClean="0"/>
              <a:t>	&lt;link </a:t>
            </a:r>
            <a:r>
              <a:rPr lang="pt-BR" dirty="0" err="1" smtClean="0"/>
              <a:t>rel</a:t>
            </a:r>
            <a:r>
              <a:rPr lang="pt-BR" dirty="0" smtClean="0"/>
              <a:t>="</a:t>
            </a:r>
            <a:r>
              <a:rPr lang="pt-BR" dirty="0" err="1" smtClean="0"/>
              <a:t>icon</a:t>
            </a:r>
            <a:r>
              <a:rPr lang="pt-BR" dirty="0" smtClean="0"/>
              <a:t>" </a:t>
            </a:r>
            <a:r>
              <a:rPr lang="pt-BR" dirty="0" err="1" smtClean="0"/>
              <a:t>type</a:t>
            </a:r>
            <a:r>
              <a:rPr lang="pt-BR" dirty="0" smtClean="0"/>
              <a:t>="</a:t>
            </a:r>
            <a:r>
              <a:rPr lang="pt-BR" dirty="0" err="1" smtClean="0"/>
              <a:t>image</a:t>
            </a:r>
            <a:r>
              <a:rPr lang="pt-BR" dirty="0" smtClean="0"/>
              <a:t>/x-</a:t>
            </a:r>
            <a:r>
              <a:rPr lang="pt-BR" dirty="0" err="1" smtClean="0"/>
              <a:t>icon</a:t>
            </a:r>
            <a:r>
              <a:rPr lang="pt-BR" dirty="0" smtClean="0"/>
              <a:t>" </a:t>
            </a:r>
            <a:r>
              <a:rPr lang="pt-BR" dirty="0" err="1" smtClean="0"/>
              <a:t>href</a:t>
            </a:r>
            <a:r>
              <a:rPr lang="pt-BR" dirty="0" smtClean="0"/>
              <a:t>="/favicon.ico" /&gt;</a:t>
            </a:r>
          </a:p>
          <a:p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91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br</a:t>
            </a:r>
            <a:r>
              <a:rPr lang="pt-BR" dirty="0" smtClean="0"/>
              <a:t>/&gt; Pula linha</a:t>
            </a:r>
          </a:p>
          <a:p>
            <a:r>
              <a:rPr lang="pt-BR" dirty="0" smtClean="0"/>
              <a:t>&lt;h1&gt; Header 1&lt;/h1&gt;</a:t>
            </a:r>
          </a:p>
          <a:p>
            <a:r>
              <a:rPr lang="pt-BR" sz="2400" dirty="0" smtClean="0"/>
              <a:t>&lt;h2&gt; Header 1&lt;/h2&gt;</a:t>
            </a:r>
          </a:p>
          <a:p>
            <a:r>
              <a:rPr lang="pt-BR" sz="2000" dirty="0" smtClean="0"/>
              <a:t>&lt;h3&gt; Header 1&lt;/h3&gt;</a:t>
            </a:r>
          </a:p>
          <a:p>
            <a:endParaRPr lang="pt-BR" dirty="0" smtClean="0"/>
          </a:p>
          <a:p>
            <a:r>
              <a:rPr lang="pt-BR" dirty="0" smtClean="0"/>
              <a:t>&lt;p&gt;</a:t>
            </a:r>
            <a:r>
              <a:rPr lang="pt-BR" dirty="0" err="1" smtClean="0"/>
              <a:t>Parágrado</a:t>
            </a:r>
            <a:r>
              <a:rPr lang="pt-BR" dirty="0" smtClean="0"/>
              <a:t>&lt;/p&gt;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01513" y="6337530"/>
            <a:ext cx="45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Tudo que abre, deve ser fechado na sequencia.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9526" y="57955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Resultados da pesquisa</a:t>
            </a:r>
          </a:p>
          <a:p>
            <a:r>
              <a:rPr lang="pt-BR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Resultado da Web com links de sites</a:t>
            </a:r>
          </a:p>
          <a:p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Lorem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Ipsum -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All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the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facts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-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Lipsum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generator</a:t>
            </a:r>
            <a:endParaRPr lang="pt-BR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2993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 - Lista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/>
          <a:lstStyle/>
          <a:p>
            <a:r>
              <a:rPr lang="pt-BR" dirty="0" smtClean="0"/>
              <a:t>&lt;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&lt;li&gt;Item 1&lt;/li&gt;</a:t>
            </a:r>
          </a:p>
          <a:p>
            <a:pPr lvl="1"/>
            <a:r>
              <a:rPr lang="pt-BR" dirty="0" smtClean="0"/>
              <a:t>&lt;li&gt;Item 2&lt;/li&gt;</a:t>
            </a:r>
            <a:endParaRPr lang="pt-BR" dirty="0" smtClean="0"/>
          </a:p>
          <a:p>
            <a:r>
              <a:rPr lang="pt-BR" dirty="0" smtClean="0"/>
              <a:t>&lt;/</a:t>
            </a:r>
            <a:r>
              <a:rPr lang="pt-BR" dirty="0" err="1" smtClean="0"/>
              <a:t>ul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lvl="1"/>
            <a:r>
              <a:rPr lang="pt-BR" dirty="0" smtClean="0"/>
              <a:t>&lt;li&gt;Item 1&lt;/li&gt;</a:t>
            </a:r>
          </a:p>
          <a:p>
            <a:pPr lvl="1"/>
            <a:r>
              <a:rPr lang="pt-BR" dirty="0" smtClean="0"/>
              <a:t>&lt;li&gt;Item 2&lt;/li&gt;</a:t>
            </a:r>
          </a:p>
          <a:p>
            <a:r>
              <a:rPr lang="pt-BR" dirty="0" smtClean="0"/>
              <a:t>&lt;/</a:t>
            </a:r>
            <a:r>
              <a:rPr lang="pt-BR" u="sng" dirty="0" err="1" smtClean="0"/>
              <a:t>ol</a:t>
            </a:r>
            <a:r>
              <a:rPr lang="pt-BR" dirty="0" smtClean="0"/>
              <a:t>&gt;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601513" y="6337530"/>
            <a:ext cx="45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Tudo que abre, deve ser fechado na sequencia.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9526" y="57955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Resultados da pesquisa</a:t>
            </a:r>
          </a:p>
          <a:p>
            <a:r>
              <a:rPr lang="pt-BR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Resultado da Web com links de sites</a:t>
            </a:r>
          </a:p>
          <a:p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Lorem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Ipsum -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All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the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facts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-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Lipsum</a:t>
            </a:r>
            <a:r>
              <a:rPr lang="pt-BR" b="0" i="0" u="none" strike="noStrike" dirty="0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b="0" i="0" u="none" strike="noStrike" dirty="0" err="1" smtClean="0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generator</a:t>
            </a:r>
            <a:endParaRPr lang="pt-BR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1500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715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HTML - Links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42392"/>
            <a:ext cx="10515600" cy="523457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="http://terra.com.br"&gt;</a:t>
            </a:r>
          </a:p>
          <a:p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</a:t>
            </a:r>
            <a:r>
              <a:rPr lang="pt-BR" dirty="0" smtClean="0">
                <a:hlinkClick r:id="rId2"/>
              </a:rPr>
              <a:t>http://terra.com.br</a:t>
            </a:r>
            <a:r>
              <a:rPr lang="pt-BR" dirty="0" smtClean="0"/>
              <a:t> </a:t>
            </a:r>
            <a:r>
              <a:rPr lang="pt-BR" dirty="0" err="1" smtClean="0"/>
              <a:t>target</a:t>
            </a:r>
            <a:r>
              <a:rPr lang="pt-BR" dirty="0" smtClean="0"/>
              <a:t>=“_new”&gt;</a:t>
            </a:r>
          </a:p>
          <a:p>
            <a:r>
              <a:rPr lang="pt-BR" dirty="0" smtClean="0"/>
              <a:t>&lt;a </a:t>
            </a:r>
            <a:r>
              <a:rPr lang="pt-BR" dirty="0" err="1" smtClean="0"/>
              <a:t>href</a:t>
            </a:r>
            <a:r>
              <a:rPr lang="pt-BR" dirty="0" smtClean="0"/>
              <a:t>=“#topico7”&gt;</a:t>
            </a:r>
          </a:p>
          <a:p>
            <a:pPr lvl="1"/>
            <a:r>
              <a:rPr lang="pt-BR" dirty="0" smtClean="0"/>
              <a:t>&lt;a </a:t>
            </a:r>
            <a:r>
              <a:rPr lang="pt-BR" dirty="0" err="1" smtClean="0"/>
              <a:t>name</a:t>
            </a:r>
            <a:r>
              <a:rPr lang="pt-BR" dirty="0" smtClean="0"/>
              <a:t>="topico7"&gt;&lt;/a&gt;</a:t>
            </a:r>
          </a:p>
          <a:p>
            <a:pPr lvl="1"/>
            <a:r>
              <a:rPr lang="pt-BR" dirty="0" smtClean="0"/>
              <a:t>&lt;h2&gt;Tópico 7&lt;/h2&gt;</a:t>
            </a:r>
          </a:p>
          <a:p>
            <a:pPr lvl="1"/>
            <a:r>
              <a:rPr lang="pt-BR" dirty="0" smtClean="0"/>
              <a:t>&lt;p&gt;</a:t>
            </a:r>
            <a:r>
              <a:rPr lang="pt-BR" dirty="0" err="1" smtClean="0"/>
              <a:t>Lorem</a:t>
            </a:r>
            <a:r>
              <a:rPr lang="pt-BR" dirty="0" smtClean="0"/>
              <a:t> ipsum </a:t>
            </a:r>
            <a:r>
              <a:rPr lang="pt-BR" dirty="0" err="1" smtClean="0"/>
              <a:t>dolor</a:t>
            </a:r>
            <a:r>
              <a:rPr lang="pt-BR" dirty="0" smtClean="0"/>
              <a:t> </a:t>
            </a:r>
            <a:r>
              <a:rPr lang="pt-BR" dirty="0" err="1" smtClean="0"/>
              <a:t>sit</a:t>
            </a:r>
            <a:r>
              <a:rPr lang="pt-BR" dirty="0" smtClean="0"/>
              <a:t> </a:t>
            </a:r>
            <a:r>
              <a:rPr lang="pt-BR" dirty="0" err="1" smtClean="0"/>
              <a:t>amet</a:t>
            </a:r>
            <a:r>
              <a:rPr lang="pt-BR" dirty="0" smtClean="0"/>
              <a:t>, </a:t>
            </a:r>
            <a:r>
              <a:rPr lang="pt-BR" dirty="0" err="1" smtClean="0"/>
              <a:t>consectetur</a:t>
            </a:r>
            <a:r>
              <a:rPr lang="pt-BR" dirty="0" smtClean="0"/>
              <a:t> </a:t>
            </a:r>
            <a:r>
              <a:rPr lang="pt-BR" dirty="0" err="1" smtClean="0"/>
              <a:t>adipiscing</a:t>
            </a:r>
            <a:r>
              <a:rPr lang="pt-BR" dirty="0" smtClean="0"/>
              <a:t> </a:t>
            </a:r>
            <a:r>
              <a:rPr lang="pt-BR" dirty="0" err="1" smtClean="0"/>
              <a:t>elit</a:t>
            </a:r>
            <a:r>
              <a:rPr lang="pt-BR" dirty="0" smtClean="0"/>
              <a:t>. Nunc </a:t>
            </a:r>
            <a:r>
              <a:rPr lang="pt-BR" dirty="0" err="1" smtClean="0"/>
              <a:t>lobortis</a:t>
            </a:r>
            <a:r>
              <a:rPr lang="pt-BR" dirty="0" smtClean="0"/>
              <a:t> </a:t>
            </a:r>
            <a:r>
              <a:rPr lang="pt-BR" dirty="0" err="1" smtClean="0"/>
              <a:t>dapibus</a:t>
            </a:r>
            <a:r>
              <a:rPr lang="pt-BR" dirty="0" smtClean="0"/>
              <a:t> </a:t>
            </a:r>
            <a:r>
              <a:rPr lang="pt-BR" dirty="0" err="1" smtClean="0"/>
              <a:t>arcu</a:t>
            </a:r>
            <a:r>
              <a:rPr lang="pt-BR" dirty="0" smtClean="0"/>
              <a:t> in </a:t>
            </a:r>
            <a:r>
              <a:rPr lang="pt-BR" dirty="0" err="1" smtClean="0"/>
              <a:t>pellentesque</a:t>
            </a:r>
            <a:r>
              <a:rPr lang="pt-BR" dirty="0" smtClean="0"/>
              <a:t>. </a:t>
            </a:r>
            <a:r>
              <a:rPr lang="pt-BR" dirty="0" err="1" smtClean="0"/>
              <a:t>Nulla</a:t>
            </a:r>
            <a:r>
              <a:rPr lang="pt-BR" dirty="0" smtClean="0"/>
              <a:t> </a:t>
            </a:r>
            <a:r>
              <a:rPr lang="pt-BR" dirty="0" err="1" smtClean="0"/>
              <a:t>eget</a:t>
            </a:r>
            <a:r>
              <a:rPr lang="pt-BR" dirty="0" smtClean="0"/>
              <a:t> </a:t>
            </a:r>
            <a:r>
              <a:rPr lang="pt-BR" dirty="0" err="1" smtClean="0"/>
              <a:t>tincidunt</a:t>
            </a:r>
            <a:r>
              <a:rPr lang="pt-BR" dirty="0" smtClean="0"/>
              <a:t> </a:t>
            </a:r>
            <a:r>
              <a:rPr lang="pt-BR" dirty="0" err="1" smtClean="0"/>
              <a:t>nibh</a:t>
            </a:r>
            <a:r>
              <a:rPr lang="pt-BR" dirty="0" smtClean="0"/>
              <a:t>. </a:t>
            </a:r>
            <a:r>
              <a:rPr lang="pt-BR" dirty="0" err="1" smtClean="0"/>
              <a:t>Praesent</a:t>
            </a:r>
            <a:r>
              <a:rPr lang="pt-BR" dirty="0" smtClean="0"/>
              <a:t> </a:t>
            </a:r>
            <a:r>
              <a:rPr lang="pt-BR" dirty="0" err="1" smtClean="0"/>
              <a:t>eget</a:t>
            </a:r>
            <a:r>
              <a:rPr lang="pt-BR" dirty="0" smtClean="0"/>
              <a:t> </a:t>
            </a:r>
            <a:r>
              <a:rPr lang="pt-BR" dirty="0" err="1" smtClean="0"/>
              <a:t>lorem</a:t>
            </a:r>
            <a:r>
              <a:rPr lang="pt-BR" dirty="0" smtClean="0"/>
              <a:t> </a:t>
            </a:r>
            <a:r>
              <a:rPr lang="pt-BR" dirty="0" err="1" smtClean="0"/>
              <a:t>sed</a:t>
            </a:r>
            <a:r>
              <a:rPr lang="pt-BR" dirty="0" smtClean="0"/>
              <a:t> urna </a:t>
            </a:r>
            <a:r>
              <a:rPr lang="pt-BR" dirty="0" err="1" smtClean="0"/>
              <a:t>cursus</a:t>
            </a:r>
            <a:r>
              <a:rPr lang="pt-BR" dirty="0" smtClean="0"/>
              <a:t> </a:t>
            </a:r>
            <a:r>
              <a:rPr lang="pt-BR" dirty="0" err="1" smtClean="0"/>
              <a:t>aliquam</a:t>
            </a:r>
            <a:r>
              <a:rPr lang="pt-BR" dirty="0" smtClean="0"/>
              <a:t>. </a:t>
            </a:r>
            <a:r>
              <a:rPr lang="pt-BR" dirty="0" err="1" smtClean="0"/>
              <a:t>Integer</a:t>
            </a:r>
            <a:r>
              <a:rPr lang="pt-BR" dirty="0" smtClean="0"/>
              <a:t> </a:t>
            </a:r>
            <a:r>
              <a:rPr lang="pt-BR" dirty="0" err="1" smtClean="0"/>
              <a:t>dapibus</a:t>
            </a:r>
            <a:r>
              <a:rPr lang="pt-BR" dirty="0" smtClean="0"/>
              <a:t> </a:t>
            </a:r>
            <a:r>
              <a:rPr lang="pt-BR" dirty="0" err="1" smtClean="0"/>
              <a:t>vestibulum</a:t>
            </a:r>
            <a:r>
              <a:rPr lang="pt-BR" dirty="0" smtClean="0"/>
              <a:t> </a:t>
            </a:r>
            <a:r>
              <a:rPr lang="pt-BR" dirty="0" err="1" smtClean="0"/>
              <a:t>tortor</a:t>
            </a:r>
            <a:r>
              <a:rPr lang="pt-BR" dirty="0" smtClean="0"/>
              <a:t> ut tempus. </a:t>
            </a:r>
            <a:r>
              <a:rPr lang="pt-BR" dirty="0" err="1" smtClean="0"/>
              <a:t>Vivamus</a:t>
            </a:r>
            <a:r>
              <a:rPr lang="pt-BR" dirty="0" smtClean="0"/>
              <a:t> </a:t>
            </a:r>
            <a:r>
              <a:rPr lang="pt-BR" dirty="0" err="1" smtClean="0"/>
              <a:t>sollicitudin</a:t>
            </a:r>
            <a:r>
              <a:rPr lang="pt-BR" dirty="0" smtClean="0"/>
              <a:t> </a:t>
            </a:r>
            <a:r>
              <a:rPr lang="pt-BR" dirty="0" err="1" smtClean="0"/>
              <a:t>enim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tincidunt</a:t>
            </a:r>
            <a:r>
              <a:rPr lang="pt-BR" dirty="0" smtClean="0"/>
              <a:t> </a:t>
            </a:r>
            <a:r>
              <a:rPr lang="pt-BR" dirty="0" err="1" smtClean="0"/>
              <a:t>auctor</a:t>
            </a:r>
            <a:r>
              <a:rPr lang="pt-BR" dirty="0" smtClean="0"/>
              <a:t>. </a:t>
            </a:r>
            <a:r>
              <a:rPr lang="pt-BR" dirty="0" err="1" smtClean="0"/>
              <a:t>Nullam</a:t>
            </a:r>
            <a:r>
              <a:rPr lang="pt-BR" dirty="0" smtClean="0"/>
              <a:t> </a:t>
            </a:r>
            <a:r>
              <a:rPr lang="pt-BR" dirty="0" err="1" smtClean="0"/>
              <a:t>luctus</a:t>
            </a:r>
            <a:r>
              <a:rPr lang="pt-BR" dirty="0" smtClean="0"/>
              <a:t> </a:t>
            </a:r>
            <a:r>
              <a:rPr lang="pt-BR" dirty="0" err="1" smtClean="0"/>
              <a:t>eros</a:t>
            </a:r>
            <a:r>
              <a:rPr lang="pt-BR" dirty="0" smtClean="0"/>
              <a:t> eu </a:t>
            </a:r>
            <a:r>
              <a:rPr lang="pt-BR" dirty="0" err="1" smtClean="0"/>
              <a:t>convallis</a:t>
            </a:r>
            <a:r>
              <a:rPr lang="pt-BR" dirty="0" smtClean="0"/>
              <a:t> </a:t>
            </a:r>
            <a:r>
              <a:rPr lang="pt-BR" dirty="0" err="1" smtClean="0"/>
              <a:t>imperdiet</a:t>
            </a:r>
            <a:r>
              <a:rPr lang="pt-BR" dirty="0" smtClean="0"/>
              <a:t>. </a:t>
            </a:r>
            <a:r>
              <a:rPr lang="pt-BR" dirty="0" err="1" smtClean="0"/>
              <a:t>Nullam</a:t>
            </a:r>
            <a:r>
              <a:rPr lang="pt-BR" dirty="0" smtClean="0"/>
              <a:t> </a:t>
            </a:r>
            <a:r>
              <a:rPr lang="pt-BR" dirty="0" err="1" smtClean="0"/>
              <a:t>arcu</a:t>
            </a:r>
            <a:r>
              <a:rPr lang="pt-BR" dirty="0" smtClean="0"/>
              <a:t> mi, </a:t>
            </a:r>
            <a:r>
              <a:rPr lang="pt-BR" dirty="0" err="1" smtClean="0"/>
              <a:t>varius</a:t>
            </a:r>
            <a:r>
              <a:rPr lang="pt-BR" dirty="0" smtClean="0"/>
              <a:t> ac </a:t>
            </a:r>
            <a:r>
              <a:rPr lang="pt-BR" dirty="0" err="1" smtClean="0"/>
              <a:t>aliquet</a:t>
            </a:r>
            <a:r>
              <a:rPr lang="pt-BR" dirty="0" smtClean="0"/>
              <a:t> a, </a:t>
            </a:r>
            <a:r>
              <a:rPr lang="pt-BR" dirty="0" err="1" smtClean="0"/>
              <a:t>placerat</a:t>
            </a:r>
            <a:r>
              <a:rPr lang="pt-BR" dirty="0" smtClean="0"/>
              <a:t> </a:t>
            </a:r>
            <a:r>
              <a:rPr lang="pt-BR" dirty="0" err="1" smtClean="0"/>
              <a:t>vulputate</a:t>
            </a:r>
            <a:r>
              <a:rPr lang="pt-BR" dirty="0" smtClean="0"/>
              <a:t> ipsum. </a:t>
            </a:r>
            <a:r>
              <a:rPr lang="pt-BR" dirty="0" err="1" smtClean="0"/>
              <a:t>Pellentesque</a:t>
            </a:r>
            <a:r>
              <a:rPr lang="pt-BR" dirty="0" smtClean="0"/>
              <a:t> </a:t>
            </a:r>
            <a:r>
              <a:rPr lang="pt-BR" dirty="0" err="1" smtClean="0"/>
              <a:t>habitant</a:t>
            </a:r>
            <a:r>
              <a:rPr lang="pt-BR" dirty="0" smtClean="0"/>
              <a:t> </a:t>
            </a:r>
            <a:r>
              <a:rPr lang="pt-BR" dirty="0" err="1" smtClean="0"/>
              <a:t>morbi</a:t>
            </a:r>
            <a:r>
              <a:rPr lang="pt-BR" dirty="0" smtClean="0"/>
              <a:t> </a:t>
            </a:r>
            <a:r>
              <a:rPr lang="pt-BR" dirty="0" err="1" smtClean="0"/>
              <a:t>tristique</a:t>
            </a:r>
            <a:r>
              <a:rPr lang="pt-BR" dirty="0" smtClean="0"/>
              <a:t> </a:t>
            </a:r>
            <a:r>
              <a:rPr lang="pt-BR" dirty="0" err="1" smtClean="0"/>
              <a:t>senectus</a:t>
            </a:r>
            <a:r>
              <a:rPr lang="pt-BR" dirty="0" smtClean="0"/>
              <a:t> et </a:t>
            </a:r>
            <a:r>
              <a:rPr lang="pt-BR" dirty="0" err="1" smtClean="0"/>
              <a:t>netus</a:t>
            </a:r>
            <a:r>
              <a:rPr lang="pt-BR" dirty="0" smtClean="0"/>
              <a:t> et </a:t>
            </a:r>
            <a:r>
              <a:rPr lang="pt-BR" dirty="0" err="1" smtClean="0"/>
              <a:t>malesuada</a:t>
            </a:r>
            <a:r>
              <a:rPr lang="pt-BR" dirty="0" smtClean="0"/>
              <a:t> fames ac </a:t>
            </a:r>
            <a:r>
              <a:rPr lang="pt-BR" dirty="0" err="1" smtClean="0"/>
              <a:t>turpis</a:t>
            </a:r>
            <a:r>
              <a:rPr lang="pt-BR" dirty="0" smtClean="0"/>
              <a:t> </a:t>
            </a:r>
            <a:r>
              <a:rPr lang="pt-BR" dirty="0" err="1" smtClean="0"/>
              <a:t>egestas</a:t>
            </a:r>
            <a:r>
              <a:rPr lang="pt-BR" dirty="0" smtClean="0"/>
              <a:t>. </a:t>
            </a:r>
            <a:r>
              <a:rPr lang="pt-BR" dirty="0" err="1" smtClean="0"/>
              <a:t>Suspendisse</a:t>
            </a:r>
            <a:r>
              <a:rPr lang="pt-BR" dirty="0" smtClean="0"/>
              <a:t> eu </a:t>
            </a:r>
            <a:r>
              <a:rPr lang="pt-BR" dirty="0" err="1" smtClean="0"/>
              <a:t>bibendum</a:t>
            </a:r>
            <a:r>
              <a:rPr lang="pt-BR" dirty="0" smtClean="0"/>
              <a:t> </a:t>
            </a:r>
            <a:r>
              <a:rPr lang="pt-BR" dirty="0" err="1" smtClean="0"/>
              <a:t>lacus</a:t>
            </a:r>
            <a:r>
              <a:rPr lang="pt-BR" dirty="0" smtClean="0"/>
              <a:t>. </a:t>
            </a:r>
            <a:r>
              <a:rPr lang="pt-BR" dirty="0" err="1" smtClean="0"/>
              <a:t>Nullam</a:t>
            </a:r>
            <a:r>
              <a:rPr lang="pt-BR" dirty="0" smtClean="0"/>
              <a:t> in </a:t>
            </a:r>
            <a:r>
              <a:rPr lang="pt-BR" dirty="0" err="1" smtClean="0"/>
              <a:t>facilisis</a:t>
            </a:r>
            <a:r>
              <a:rPr lang="pt-BR" dirty="0" smtClean="0"/>
              <a:t> libero. </a:t>
            </a:r>
            <a:r>
              <a:rPr lang="pt-BR" dirty="0" err="1" smtClean="0"/>
              <a:t>Aenean</a:t>
            </a:r>
            <a:r>
              <a:rPr lang="pt-BR" dirty="0" smtClean="0"/>
              <a:t> </a:t>
            </a:r>
            <a:r>
              <a:rPr lang="pt-BR" dirty="0" err="1" smtClean="0"/>
              <a:t>malesuada</a:t>
            </a:r>
            <a:r>
              <a:rPr lang="pt-BR" dirty="0" smtClean="0"/>
              <a:t> </a:t>
            </a:r>
            <a:r>
              <a:rPr lang="pt-BR" dirty="0" err="1" smtClean="0"/>
              <a:t>sodales</a:t>
            </a:r>
            <a:r>
              <a:rPr lang="pt-BR" dirty="0" smtClean="0"/>
              <a:t> </a:t>
            </a:r>
            <a:r>
              <a:rPr lang="pt-BR" dirty="0" err="1" smtClean="0"/>
              <a:t>dolor</a:t>
            </a:r>
            <a:r>
              <a:rPr lang="pt-BR" dirty="0" smtClean="0"/>
              <a:t>, quis </a:t>
            </a:r>
            <a:r>
              <a:rPr lang="pt-BR" dirty="0" err="1" smtClean="0"/>
              <a:t>scelerisque</a:t>
            </a:r>
            <a:r>
              <a:rPr lang="pt-BR" dirty="0" smtClean="0"/>
              <a:t> magna. </a:t>
            </a:r>
            <a:r>
              <a:rPr lang="pt-BR" dirty="0" err="1" smtClean="0"/>
              <a:t>Suspendisse</a:t>
            </a:r>
            <a:r>
              <a:rPr lang="pt-BR" dirty="0" smtClean="0"/>
              <a:t> quis </a:t>
            </a:r>
            <a:r>
              <a:rPr lang="pt-BR" dirty="0" err="1" smtClean="0"/>
              <a:t>leo</a:t>
            </a:r>
            <a:r>
              <a:rPr lang="pt-BR" dirty="0" smtClean="0"/>
              <a:t> magna. </a:t>
            </a:r>
            <a:r>
              <a:rPr lang="pt-BR" dirty="0" err="1" smtClean="0"/>
              <a:t>Suspendisse</a:t>
            </a:r>
            <a:r>
              <a:rPr lang="pt-BR" dirty="0" smtClean="0"/>
              <a:t> </a:t>
            </a:r>
            <a:r>
              <a:rPr lang="pt-BR" dirty="0" err="1" smtClean="0"/>
              <a:t>bibendum</a:t>
            </a:r>
            <a:r>
              <a:rPr lang="pt-BR" dirty="0" smtClean="0"/>
              <a:t> </a:t>
            </a:r>
            <a:r>
              <a:rPr lang="pt-BR" dirty="0" err="1" smtClean="0"/>
              <a:t>sapien</a:t>
            </a:r>
            <a:r>
              <a:rPr lang="pt-BR" dirty="0" smtClean="0"/>
              <a:t> vitae </a:t>
            </a:r>
            <a:r>
              <a:rPr lang="pt-BR" dirty="0" err="1" smtClean="0"/>
              <a:t>finibus</a:t>
            </a:r>
            <a:r>
              <a:rPr lang="pt-BR" dirty="0" smtClean="0"/>
              <a:t> </a:t>
            </a:r>
            <a:r>
              <a:rPr lang="pt-BR" dirty="0" err="1" smtClean="0"/>
              <a:t>maximus</a:t>
            </a:r>
            <a:r>
              <a:rPr lang="pt-BR" dirty="0" smtClean="0"/>
              <a:t>.&lt;/p&gt;</a:t>
            </a:r>
            <a:endParaRPr lang="pt-BR" u="sng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505061" y="5990253"/>
            <a:ext cx="60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# -&gt; o sistema fica na mesma página</a:t>
            </a:r>
          </a:p>
          <a:p>
            <a:r>
              <a:rPr lang="pt-BR" dirty="0" smtClean="0"/>
              <a:t>-&gt; remete para outra página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755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572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Tema do Office</vt:lpstr>
      <vt:lpstr>HTML</vt:lpstr>
      <vt:lpstr>Sublime Text 3</vt:lpstr>
      <vt:lpstr>HTML</vt:lpstr>
      <vt:lpstr>HTML</vt:lpstr>
      <vt:lpstr>HTML – Página</vt:lpstr>
      <vt:lpstr>Head</vt:lpstr>
      <vt:lpstr>HTML</vt:lpstr>
      <vt:lpstr>HTML - Lista</vt:lpstr>
      <vt:lpstr>HTML - Links</vt:lpstr>
      <vt:lpstr>HTML - Estilo</vt:lpstr>
      <vt:lpstr>CSS</vt:lpstr>
      <vt:lpstr>Google Fonts</vt:lpstr>
      <vt:lpstr>Apresentação do PowerPoint</vt:lpstr>
      <vt:lpstr>RGB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Rene</dc:creator>
  <cp:lastModifiedBy>Rene</cp:lastModifiedBy>
  <cp:revision>7</cp:revision>
  <dcterms:created xsi:type="dcterms:W3CDTF">2019-12-16T19:38:53Z</dcterms:created>
  <dcterms:modified xsi:type="dcterms:W3CDTF">2019-12-16T20:43:50Z</dcterms:modified>
</cp:coreProperties>
</file>