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729CF5-3652-4B4F-B92A-5FC5733790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F1DBDC6-D9B3-4111-9AE7-030F163240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C6EC59B-FC58-439D-BF7E-82527E6F3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CEE53-A089-4A37-B4F0-8F19CACDD74D}" type="datetimeFigureOut">
              <a:rPr lang="pt-BR" smtClean="0"/>
              <a:t>07/12/2019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3737E89-FE09-455D-9895-D635627D3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39EB6B9-F197-4BB5-9395-2B427577B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9384C-27E7-414B-9229-921E9D564F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50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5DFE0B-3EC5-46D0-A28D-337DFBF61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05C06B9-5B83-4B8C-8E6E-360236B0A9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5BFBFD5-DEF5-410E-8247-0CB1AE6AC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CEE53-A089-4A37-B4F0-8F19CACDD74D}" type="datetimeFigureOut">
              <a:rPr lang="pt-BR" smtClean="0"/>
              <a:t>07/12/2019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7168DC3-6743-4FB8-9E98-FC38E029D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EA1DBE9-6139-4B77-96C0-D7B393331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9384C-27E7-414B-9229-921E9D564F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3695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0901BAE-469E-46F8-A840-E25CEEC0D7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1D7DD83-9C37-4CE6-9B1F-DA40A8B6EA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4213814-B9AF-4C52-AAD6-5EA198E7C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CEE53-A089-4A37-B4F0-8F19CACDD74D}" type="datetimeFigureOut">
              <a:rPr lang="pt-BR" smtClean="0"/>
              <a:t>07/12/2019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DA5EDB7-8C7A-4498-A822-77144B72C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316C93B-1366-47F0-B9BD-AD8F61D18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9384C-27E7-414B-9229-921E9D564F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3548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0C7BA1-2BF3-442A-96A9-7570DAA96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19801C4-8416-48DB-8A7C-F5D745B164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A849F40-DDAA-4211-AC59-0697F168F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CEE53-A089-4A37-B4F0-8F19CACDD74D}" type="datetimeFigureOut">
              <a:rPr lang="pt-BR" smtClean="0"/>
              <a:t>07/12/2019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FCE3743-4418-41FF-954F-27D941CD7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EFB5C2C-FDA6-4546-88FF-47CC27392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9384C-27E7-414B-9229-921E9D564F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7937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C010D0-C2CA-40B4-8ABC-6A510677F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323B470-42DF-44B6-8CDE-268254E1F3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4970432-2CC9-4A00-A05C-D62588D52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CEE53-A089-4A37-B4F0-8F19CACDD74D}" type="datetimeFigureOut">
              <a:rPr lang="pt-BR" smtClean="0"/>
              <a:t>07/12/2019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0D645AC-F953-46DA-8D0C-454CEEAB9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2233B99-547E-48A0-92BC-745CA2455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9384C-27E7-414B-9229-921E9D564F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8005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3DAF31-D2C9-4CC8-A5F2-08FE4686C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31DE9CA-91D9-4FE5-AA8D-5B99B858CE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9E9FB69-8672-4966-8CB9-03F72454AC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1A2F1CF-09CB-42B0-96BA-C5F6F997A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CEE53-A089-4A37-B4F0-8F19CACDD74D}" type="datetimeFigureOut">
              <a:rPr lang="pt-BR" smtClean="0"/>
              <a:t>07/12/2019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F6679A7-5CC3-4DA5-9ADC-4AF7C59FB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2280CA8-9BDC-4194-9DC0-155034036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9384C-27E7-414B-9229-921E9D564F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2283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29A90E-603F-4007-9F32-606FCF056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1E48079-EF1B-492F-B4FF-87CBD72B54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0934888-BC1B-4300-BB2D-C6E4F90769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BB6566F-3BCE-47A9-B746-2F1F57FF77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DC6FBD2-68B7-4571-8F9F-CB2FB1F277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819EF2E-8E3D-44CC-BA11-4BB62C54B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CEE53-A089-4A37-B4F0-8F19CACDD74D}" type="datetimeFigureOut">
              <a:rPr lang="pt-BR" smtClean="0"/>
              <a:t>07/12/2019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A6196D92-E61B-4E5A-B4DE-42B9D66EE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00A1144-2FEB-458E-85B9-00DDB9221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9384C-27E7-414B-9229-921E9D564F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0105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4541CC-13B2-4396-806C-9FC55CB56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A7B8C87-435C-4F47-BA7A-AD3553BAF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CEE53-A089-4A37-B4F0-8F19CACDD74D}" type="datetimeFigureOut">
              <a:rPr lang="pt-BR" smtClean="0"/>
              <a:t>07/12/2019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38A7ABC-59CC-4E5D-B064-B02A3BF3E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50777F8-C059-499D-B977-B8038239E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9384C-27E7-414B-9229-921E9D564F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1333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246163F-395D-4135-A684-21AAB8C16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CEE53-A089-4A37-B4F0-8F19CACDD74D}" type="datetimeFigureOut">
              <a:rPr lang="pt-BR" smtClean="0"/>
              <a:t>07/12/2019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DCCF49B-2A9B-4DDA-84C8-2462D438E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D6D4586-F081-4D0D-B79D-07B29A928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9384C-27E7-414B-9229-921E9D564F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5021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ED317F-F607-4544-899F-229AFD452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A116D7D-AD32-4373-81A7-AB57F43B33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3B93165-F666-41C0-BD7F-C7C1DBDBB9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7E776D1-0937-44D4-A2FC-D6E1445B9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CEE53-A089-4A37-B4F0-8F19CACDD74D}" type="datetimeFigureOut">
              <a:rPr lang="pt-BR" smtClean="0"/>
              <a:t>07/12/2019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EF52339-7F51-4AE2-AD43-95C89C6AA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EC8987A-BFF2-4A59-B8C5-B14BDBC49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9384C-27E7-414B-9229-921E9D564F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9468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F9A0C7-6AA8-416B-9937-25E0392A5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2585935-D90A-4484-8322-F1C758A60D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4A28689-CFDA-46FC-A69B-E6D6068B08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C9B4351-1F51-4BA4-B00A-D6261E6EC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CEE53-A089-4A37-B4F0-8F19CACDD74D}" type="datetimeFigureOut">
              <a:rPr lang="pt-BR" smtClean="0"/>
              <a:t>07/12/2019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C53897B-FB34-4556-8DF6-E8ACAB1AB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218BFEC-6549-4E3E-B35B-5EFDA0A99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9384C-27E7-414B-9229-921E9D564F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0650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30B8F22-DBDF-43C7-AB01-CA17C8981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1015731-8427-4313-90EC-BF0EE6018A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59C189C-9AA7-4C18-8A7E-3CF79CBC35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DCEE53-A089-4A37-B4F0-8F19CACDD74D}" type="datetimeFigureOut">
              <a:rPr lang="pt-BR" smtClean="0"/>
              <a:t>07/12/2019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33A64A7-88E1-45C7-8820-080471F5EE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B8D8607-0FB3-4594-AAE4-8856BA4351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79384C-27E7-414B-9229-921E9D564F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5876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169F4F6D-01DE-4D69-9827-B1E0B084058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 bwMode="auto">
          <a:xfrm>
            <a:off x="1134656" y="618860"/>
            <a:ext cx="10137391" cy="2528906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16600" b="1" dirty="0" err="1">
                <a:solidFill>
                  <a:schemeClr val="bg2">
                    <a:lumMod val="90000"/>
                  </a:schemeClr>
                </a:solidFill>
                <a:latin typeface="Agency FB" panose="020B0503020202020204" pitchFamily="34" charset="0"/>
              </a:rPr>
              <a:t>web</a:t>
            </a:r>
            <a:r>
              <a:rPr kumimoji="0" lang="pt-BR" altLang="pt-BR" sz="16600" b="1" i="0" u="none" strike="noStrike" cap="none" normalizeH="0" baseline="0" dirty="0" err="1">
                <a:ln>
                  <a:noFill/>
                </a:ln>
                <a:solidFill>
                  <a:srgbClr val="C00000"/>
                </a:solidFill>
                <a:effectLst/>
                <a:latin typeface="Agency FB" panose="020B0503020202020204" pitchFamily="34" charset="0"/>
              </a:rPr>
              <a:t>Memoriae</a:t>
            </a:r>
            <a:r>
              <a:rPr kumimoji="0" lang="pt-BR" altLang="pt-BR" sz="5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gency FB" panose="020B0503020202020204" pitchFamily="34" charset="0"/>
              </a:rPr>
              <a:t> </a:t>
            </a:r>
            <a:endParaRPr kumimoji="0" lang="pt-BR" altLang="pt-BR" sz="13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gency FB" panose="020B0503020202020204" pitchFamily="34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73D456E-AA5B-4BC2-9BDF-036965768951}"/>
              </a:ext>
            </a:extLst>
          </p:cNvPr>
          <p:cNvSpPr txBox="1"/>
          <p:nvPr/>
        </p:nvSpPr>
        <p:spPr>
          <a:xfrm>
            <a:off x="5679346" y="2676088"/>
            <a:ext cx="5474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>
                    <a:lumMod val="75000"/>
                  </a:schemeClr>
                </a:solidFill>
              </a:rPr>
              <a:t>PRESERVAÇÃO DA MEMÓRIA ORGANIZACIONAL DA WEB</a:t>
            </a:r>
          </a:p>
        </p:txBody>
      </p:sp>
    </p:spTree>
    <p:extLst>
      <p:ext uri="{BB962C8B-B14F-4D97-AF65-F5344CB8AC3E}">
        <p14:creationId xmlns:p14="http://schemas.microsoft.com/office/powerpoint/2010/main" val="3818233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7BD02F-1D61-4E90-AAE3-163042DA5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DBC5D31-9E35-4C16-941A-0FC246A203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693054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7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7" baseType="lpstr">
      <vt:lpstr>Agency FB</vt:lpstr>
      <vt:lpstr>Arial</vt:lpstr>
      <vt:lpstr>Calibri</vt:lpstr>
      <vt:lpstr>Calibri Light</vt:lpstr>
      <vt:lpstr>Tema do Office</vt:lpstr>
      <vt:lpstr>webMemoriae 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webMemoriae </dc:title>
  <dc:creator>Rene F. Gabriel junior</dc:creator>
  <cp:lastModifiedBy>Rene F. Gabriel junior</cp:lastModifiedBy>
  <cp:revision>2</cp:revision>
  <dcterms:created xsi:type="dcterms:W3CDTF">2019-12-07T09:18:09Z</dcterms:created>
  <dcterms:modified xsi:type="dcterms:W3CDTF">2019-12-07T09:27:18Z</dcterms:modified>
</cp:coreProperties>
</file>