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9CF5-3652-4B4F-B92A-5FC57337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DBDC6-D9B3-4111-9AE7-030F1632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C59B-FC58-439D-BF7E-82527E6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7E89-FE09-455D-9895-D635627D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EB6B9-F197-4BB5-9395-2B42757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FE0B-3EC5-46D0-A28D-337DFBF6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C06B9-5B83-4B8C-8E6E-360236B0A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FBFD5-DEF5-410E-8247-0CB1AE6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68DC3-6743-4FB8-9E98-FC38E029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1DBE9-6139-4B77-96C0-D7B3933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9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01BAE-469E-46F8-A840-E25CEEC0D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D7DD83-9C37-4CE6-9B1F-DA40A8B6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13814-B9AF-4C52-AAD6-5EA198E7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5EDB7-8C7A-4498-A822-77144B72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6C93B-1366-47F0-B9BD-AD8F61D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4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7BA1-2BF3-442A-96A9-7570DAA9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801C4-8416-48DB-8A7C-F5D745B1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49F40-DDAA-4211-AC59-0697F168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CE3743-4418-41FF-954F-27D941C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B5C2C-FDA6-4546-88FF-47CC2739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010D0-C2CA-40B4-8ABC-6A51067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3B470-42DF-44B6-8CDE-268254E1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0432-2CC9-4A00-A05C-D62588D5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645AC-F953-46DA-8D0C-454CEEA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33B99-547E-48A0-92BC-745CA2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DAF31-D2C9-4CC8-A5F2-08FE468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DE9CA-91D9-4FE5-AA8D-5B99B858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9FB69-8672-4966-8CB9-03F72454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2F1CF-09CB-42B0-96BA-C5F6F997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679A7-5CC3-4DA5-9ADC-4AF7C59F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80CA8-9BDC-4194-9DC0-1550340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A90E-603F-4007-9F32-606FCF05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48079-EF1B-492F-B4FF-87CBD72B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34888-BC1B-4300-BB2D-C6E4F907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B6566F-3BCE-47A9-B746-2F1F57FF7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C6FBD2-68B7-4571-8F9F-CB2FB1F2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19EF2E-8E3D-44CC-BA11-4BB62C5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196D92-E61B-4E5A-B4DE-42B9D66E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0A1144-2FEB-458E-85B9-00DDB922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541CC-13B2-4396-806C-9FC55CB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7B8C87-435C-4F47-BA7A-AD3553BA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A7ABC-59CC-4E5D-B064-B02A3BF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0777F8-C059-499D-B977-B8038239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6163F-395D-4135-A684-21AAB8C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CCF49B-2A9B-4DDA-84C8-2462D43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6D4586-F081-4D0D-B79D-07B29A92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317F-F607-4544-899F-229AFD45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16D7D-AD32-4373-81A7-AB57F43B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93165-F666-41C0-BD7F-C7C1DBDB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776D1-0937-44D4-A2FC-D6E1445B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52339-7F51-4AE2-AD43-95C89C6A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8987A-BFF2-4A59-B8C5-B14BDBC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A0C7-6AA8-416B-9937-25E0392A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85935-D90A-4484-8322-F1C758A6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A28689-CFDA-46FC-A69B-E6D6068B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B4351-1F51-4BA4-B00A-D6261E6E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3897B-FB34-4556-8DF6-E8ACAB1A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18BFEC-6549-4E3E-B35B-5EFDA0A9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0B8F22-DBDF-43C7-AB01-CA17C89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15731-8427-4313-90EC-BF0EE60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C189C-9AA7-4C18-8A7E-3CF79CBC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A64A7-88E1-45C7-8820-080471F5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D8607-0FB3-4594-AAE4-8856BA435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iademolina.blogspot.com.es/2016/09/pyth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9F4F6D-01DE-4D69-9827-B1E0B0840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34656" y="618860"/>
            <a:ext cx="10137391" cy="252890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600" b="1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web</a:t>
            </a:r>
            <a:r>
              <a:rPr kumimoji="0" lang="pt-BR" altLang="pt-BR" sz="16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</a:rPr>
              <a:t>Memoriae</a:t>
            </a:r>
            <a:r>
              <a:rPr kumimoji="0" lang="pt-BR" altLang="pt-BR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endParaRPr kumimoji="0" lang="pt-BR" altLang="pt-BR" sz="1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D456E-AA5B-4BC2-9BDF-036965768951}"/>
              </a:ext>
            </a:extLst>
          </p:cNvPr>
          <p:cNvSpPr txBox="1"/>
          <p:nvPr/>
        </p:nvSpPr>
        <p:spPr>
          <a:xfrm>
            <a:off x="5679346" y="2676088"/>
            <a:ext cx="54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PRESERVAÇÃO DA MEMÓRIA ORGANIZACIONAL DA WEB</a:t>
            </a:r>
          </a:p>
        </p:txBody>
      </p:sp>
    </p:spTree>
    <p:extLst>
      <p:ext uri="{BB962C8B-B14F-4D97-AF65-F5344CB8AC3E}">
        <p14:creationId xmlns:p14="http://schemas.microsoft.com/office/powerpoint/2010/main" val="38182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D7E70A-B458-467F-85A5-B6DECF956804}"/>
              </a:ext>
            </a:extLst>
          </p:cNvPr>
          <p:cNvSpPr/>
          <p:nvPr/>
        </p:nvSpPr>
        <p:spPr>
          <a:xfrm>
            <a:off x="302004" y="1795244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 de Domínios monitorados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894402-5612-4512-BE25-CF9B628A01DC}"/>
              </a:ext>
            </a:extLst>
          </p:cNvPr>
          <p:cNvSpPr/>
          <p:nvPr/>
        </p:nvSpPr>
        <p:spPr>
          <a:xfrm>
            <a:off x="2903989" y="1795244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Incluir novo domínio para monitoramento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23BDC2-7A71-4320-BD5F-EA4949B8EF8C}"/>
              </a:ext>
            </a:extLst>
          </p:cNvPr>
          <p:cNvSpPr/>
          <p:nvPr/>
        </p:nvSpPr>
        <p:spPr>
          <a:xfrm>
            <a:off x="302004" y="3204595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 de Flash do domínio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001239-6630-4EA5-9634-0F07A30CEC84}"/>
              </a:ext>
            </a:extLst>
          </p:cNvPr>
          <p:cNvSpPr/>
          <p:nvPr/>
        </p:nvSpPr>
        <p:spPr>
          <a:xfrm>
            <a:off x="302004" y="4613946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Acesso ao conteúdo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7FC65A-9147-4ABF-A970-E4C820064A13}"/>
              </a:ext>
            </a:extLst>
          </p:cNvPr>
          <p:cNvSpPr/>
          <p:nvPr/>
        </p:nvSpPr>
        <p:spPr>
          <a:xfrm>
            <a:off x="8524613" y="1795244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CRON dos Domínios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D7CE53-D683-424F-94A1-24996CC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1874" y="1741763"/>
            <a:ext cx="747267" cy="10633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FABD6EE-B737-4421-A1CC-790F5457D760}"/>
              </a:ext>
            </a:extLst>
          </p:cNvPr>
          <p:cNvSpPr/>
          <p:nvPr/>
        </p:nvSpPr>
        <p:spPr>
          <a:xfrm>
            <a:off x="302004" y="385893"/>
            <a:ext cx="2122414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HomePage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032C4C9-CEAD-4D9A-AFAE-5ED9F88B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27" y="835650"/>
            <a:ext cx="2004968" cy="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3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628E5C-2385-4B78-A9D3-3D6345FD2D1E}"/>
              </a:ext>
            </a:extLst>
          </p:cNvPr>
          <p:cNvSpPr txBox="1"/>
          <p:nvPr/>
        </p:nvSpPr>
        <p:spPr>
          <a:xfrm>
            <a:off x="109059" y="48465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Agency FB" panose="020B0503020202020204" pitchFamily="34" charset="0"/>
              </a:rPr>
              <a:t>Armazenamento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66E1E-4079-46DE-9031-9DE8235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05" y="114197"/>
            <a:ext cx="3301699" cy="6995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A6C525-AEDB-4B33-AE0D-1EB810CC86D5}"/>
              </a:ext>
            </a:extLst>
          </p:cNvPr>
          <p:cNvSpPr txBox="1"/>
          <p:nvPr/>
        </p:nvSpPr>
        <p:spPr>
          <a:xfrm>
            <a:off x="226503" y="1560352"/>
            <a:ext cx="11467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Domínio (reverso)</a:t>
            </a:r>
          </a:p>
          <a:p>
            <a:r>
              <a:rPr lang="pt-BR" dirty="0"/>
              <a:t>	data – hora</a:t>
            </a:r>
          </a:p>
          <a:p>
            <a:r>
              <a:rPr lang="pt-BR" dirty="0"/>
              <a:t>		conteúdo</a:t>
            </a:r>
          </a:p>
          <a:p>
            <a:endParaRPr lang="pt-BR" dirty="0"/>
          </a:p>
          <a:p>
            <a:r>
              <a:rPr lang="pt-BR" dirty="0"/>
              <a:t>Imagens</a:t>
            </a:r>
          </a:p>
          <a:p>
            <a:r>
              <a:rPr lang="pt-BR" dirty="0" err="1"/>
              <a:t>css</a:t>
            </a:r>
            <a:endParaRPr lang="pt-BR" dirty="0"/>
          </a:p>
          <a:p>
            <a:r>
              <a:rPr lang="pt-BR" dirty="0" err="1"/>
              <a:t>Js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wm</a:t>
            </a:r>
            <a:r>
              <a:rPr lang="pt-BR" dirty="0"/>
              <a:t>-(</a:t>
            </a:r>
            <a:r>
              <a:rPr lang="pt-BR" dirty="0" err="1"/>
              <a:t>checksun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12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628E5C-2385-4B78-A9D3-3D6345FD2D1E}"/>
              </a:ext>
            </a:extLst>
          </p:cNvPr>
          <p:cNvSpPr txBox="1"/>
          <p:nvPr/>
        </p:nvSpPr>
        <p:spPr>
          <a:xfrm>
            <a:off x="109059" y="48465"/>
            <a:ext cx="2929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Agency FB" panose="020B0503020202020204" pitchFamily="34" charset="0"/>
              </a:rPr>
              <a:t>Web Scraper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66E1E-4079-46DE-9031-9DE8235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05" y="114197"/>
            <a:ext cx="3301699" cy="6995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DD113B-453D-4371-967C-FA0BD4FC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4686" y="5853253"/>
            <a:ext cx="1319333" cy="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628E5C-2385-4B78-A9D3-3D6345FD2D1E}"/>
              </a:ext>
            </a:extLst>
          </p:cNvPr>
          <p:cNvSpPr txBox="1"/>
          <p:nvPr/>
        </p:nvSpPr>
        <p:spPr>
          <a:xfrm>
            <a:off x="109059" y="48465"/>
            <a:ext cx="3071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Agency FB" panose="020B0503020202020204" pitchFamily="34" charset="0"/>
              </a:rPr>
              <a:t>Diferenciador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66E1E-4079-46DE-9031-9DE8235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05" y="114197"/>
            <a:ext cx="3301699" cy="6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628E5C-2385-4B78-A9D3-3D6345FD2D1E}"/>
              </a:ext>
            </a:extLst>
          </p:cNvPr>
          <p:cNvSpPr txBox="1"/>
          <p:nvPr/>
        </p:nvSpPr>
        <p:spPr>
          <a:xfrm>
            <a:off x="109059" y="48465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err="1">
                <a:latin typeface="Agency FB" panose="020B0503020202020204" pitchFamily="34" charset="0"/>
              </a:rPr>
              <a:t>Text</a:t>
            </a:r>
            <a:endParaRPr lang="pt-BR" sz="4800" b="1" dirty="0">
              <a:latin typeface="Agency FB" panose="020B0503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66E1E-4079-46DE-9031-9DE8235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05" y="114197"/>
            <a:ext cx="3301699" cy="6995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CEF8ED-7DA0-4CE0-8D9B-5B6A17AFF95F}"/>
              </a:ext>
            </a:extLst>
          </p:cNvPr>
          <p:cNvSpPr txBox="1"/>
          <p:nvPr/>
        </p:nvSpPr>
        <p:spPr>
          <a:xfrm>
            <a:off x="981512" y="2231472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/\      /\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  \    /  \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/ /\ \/\/ /\ \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/ /  \    /  \ \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 /   /    \   \ \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 /   /  /\  \   \ \</a:t>
            </a:r>
          </a:p>
        </p:txBody>
      </p:sp>
    </p:spTree>
    <p:extLst>
      <p:ext uri="{BB962C8B-B14F-4D97-AF65-F5344CB8AC3E}">
        <p14:creationId xmlns:p14="http://schemas.microsoft.com/office/powerpoint/2010/main" val="3577926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89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Courier New</vt:lpstr>
      <vt:lpstr>Tema do Office</vt:lpstr>
      <vt:lpstr>webMemoriae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webMemoriae</dc:title>
  <dc:creator>Rene F. Gabriel junior</dc:creator>
  <cp:lastModifiedBy>Rene F. Gabriel junior</cp:lastModifiedBy>
  <cp:revision>9</cp:revision>
  <dcterms:created xsi:type="dcterms:W3CDTF">2019-12-07T09:18:09Z</dcterms:created>
  <dcterms:modified xsi:type="dcterms:W3CDTF">2019-12-09T10:36:35Z</dcterms:modified>
</cp:coreProperties>
</file>