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6E336-A832-4669-85C8-4CA199073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9376"/>
            <a:ext cx="12192000" cy="2094722"/>
          </a:xfrm>
          <a:solidFill>
            <a:schemeClr val="tx1">
              <a:alpha val="30000"/>
            </a:scheme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BB9AF0-322F-4894-A927-5985CF99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8006"/>
            <a:ext cx="12192000" cy="612386"/>
          </a:xfrm>
          <a:solidFill>
            <a:schemeClr val="tx1">
              <a:alpha val="1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61D7F-B37F-4443-AB75-0B71E4D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CB467-1EDD-40BA-8378-3FE05D6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7B8F0-91A3-40A5-9C4D-CC13F83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ráfico 6" descr="Manual">
            <a:extLst>
              <a:ext uri="{FF2B5EF4-FFF2-40B4-BE49-F238E27FC236}">
                <a16:creationId xmlns:a16="http://schemas.microsoft.com/office/drawing/2014/main" id="{E15AB855-FAA0-41AC-A659-397C4F27D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70" y="5124834"/>
            <a:ext cx="901960" cy="9019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B34D99-5921-46F7-9C40-825664CD1EFD}"/>
              </a:ext>
            </a:extLst>
          </p:cNvPr>
          <p:cNvSpPr txBox="1"/>
          <p:nvPr userDrawn="1"/>
        </p:nvSpPr>
        <p:spPr>
          <a:xfrm>
            <a:off x="416766" y="5888294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+mj-lt"/>
              </a:rPr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6961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2D2B-A297-4FF8-A4E5-B00AA5D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D6C02-04AC-4ED2-988D-7621399E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EBDDE-139A-41D9-A1FF-20A57421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34158-E309-45D8-AB6B-B296374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BA046-A697-4AC7-A415-9B956481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888CA-DC53-4E12-9A69-BE4BFD826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EE0BD-9A16-4DD1-AF4B-6C09E9CC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DA55C-E3D0-4B07-A3FD-DDE57082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5CF21-07C3-4A84-879B-6EEEA1C4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26653-2968-42C3-B6D3-51B0B02D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6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DDE3F-6F0D-416B-9961-53C9C5FA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 b="1">
                <a:solidFill>
                  <a:srgbClr val="99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D613C-2C2B-4E37-BEFE-3DA24D7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98EAA-F235-4F36-937A-9DCB7D4E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04B8A-252B-4995-BCD4-4901A756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A9AE6-02CF-494A-95D4-E93B521F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9838-2074-4453-9DEF-D3816DE6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585C3-712B-4CC0-B8F3-F8ADDD72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4412B-0BED-4E4F-BE68-47D2E2D1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CF46-1FA3-4576-A61D-D066783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4BDAF-7F30-44C5-91F1-32F8DEE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4B16-A3DC-4244-A80D-C04C8D29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85481-EF26-4838-A776-76EE593A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401D4-3447-4A8B-8B34-613D4DB94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71B190-71B3-40E8-B590-E064D66A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D8A7B-4E84-4BC6-93A0-C02FCD86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49E53-0768-49F8-B002-AD45112D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56DF-BAAC-4FBD-902B-0659716C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E0F2-254C-4278-B2F4-6B655E4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CB9D8-FB88-4AC1-87B5-69696167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38F102-CA36-4DAB-8B7B-74EF7660E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6285EB-F89E-435F-815F-10EAA6C87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477A67-C382-452F-907A-1833D614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3A451-8F19-433D-8DEF-F111D6D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229B24-E2DE-430F-BE77-1E887B6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C294-8862-48A0-9524-6C80D1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E4E488-6BFC-4E99-8BD6-A331F3EC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F8072-AEEE-4214-8BB6-0A2E583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1CF3D-E38B-4872-9CFD-3F64771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3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C99AFC-66D1-41F9-BC2F-3F10C280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6318E6-E8D3-4F9C-A8DF-611960EF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AF5A3-9CF5-4457-AC30-2C5133D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4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B23C7-2461-493D-A021-2B04A1DB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5F7A9-3DF0-4BF7-A134-D8F4B110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54F03-F2CB-476F-821E-7CD4207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58DD2-2CF9-476C-96CA-8E5AD62B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C4E68-FD4B-4149-BC4A-481E52A4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C3FCF-A91A-4346-92B4-A785C15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077C-2026-4058-AE01-5ECF5B62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A39758-F03E-47DE-8EBF-FD714F69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1ACD3-B67A-466C-8664-111CEA73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05376-6437-4EDA-BA74-6CC3C698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B9889-D8EC-453F-8D92-9680D1D7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8716C-A3FA-49FB-9E62-D86CDDDA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E7F24-B6B4-4FE6-BBE2-3C022AE4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1534"/>
            <a:ext cx="10515600" cy="63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3E2A45-C0C5-47F5-90B5-DE61FC6F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509" y="1130532"/>
            <a:ext cx="11579629" cy="505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A17C7-DB66-461F-BDA2-5E439CFAF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46573"/>
            <a:ext cx="27432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5AF06DB-8D05-4F9E-A055-327D709B5B2A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0972C-24E9-4E67-B735-737226D8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46573"/>
            <a:ext cx="41148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954D5-CE02-433E-8E63-7A29FA88D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6573"/>
            <a:ext cx="27432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61CE1EF-E0AE-4943-BDA3-4D731C577F3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026A1A-3A45-4FBA-AEE1-E39400CB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362" l="2381" r="96429">
                        <a14:foregroundMark x1="83929" y1="6383" x2="64286" y2="95745"/>
                        <a14:foregroundMark x1="64286" y1="95745" x2="1786" y2="89362"/>
                        <a14:foregroundMark x1="1786" y1="89362" x2="34524" y2="0"/>
                        <a14:foregroundMark x1="34524" y1="0" x2="64286" y2="14894"/>
                        <a14:foregroundMark x1="64286" y1="14894" x2="83333" y2="8511"/>
                        <a14:foregroundMark x1="2976" y1="89362" x2="4762" y2="76596"/>
                        <a14:foregroundMark x1="96429" y1="51064" x2="86905" y2="51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1600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Lâmpada e lápis">
            <a:extLst>
              <a:ext uri="{FF2B5EF4-FFF2-40B4-BE49-F238E27FC236}">
                <a16:creationId xmlns:a16="http://schemas.microsoft.com/office/drawing/2014/main" id="{7789A8DB-8DC1-4512-B44C-3E19D90DC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59404"/>
          <a:stretch/>
        </p:blipFill>
        <p:spPr>
          <a:xfrm>
            <a:off x="9448800" y="50302"/>
            <a:ext cx="2743200" cy="67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tronic Audio - Hobart Feelings">
            <a:hlinkClick r:id="" action="ppaction://media"/>
            <a:extLst>
              <a:ext uri="{FF2B5EF4-FFF2-40B4-BE49-F238E27FC236}">
                <a16:creationId xmlns:a16="http://schemas.microsoft.com/office/drawing/2014/main" id="{50087ADF-6BAF-40C4-BDB2-E8ACF12657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6A274-24CA-4B9A-A31E-501E1B45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366" y="2414047"/>
            <a:ext cx="6135403" cy="2298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600" dirty="0">
                <a:solidFill>
                  <a:schemeClr val="accent2">
                    <a:lumMod val="75000"/>
                  </a:schemeClr>
                </a:solidFill>
              </a:rPr>
              <a:t>THESA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7CA227-A93B-4CD1-94AA-1689947E896D}"/>
              </a:ext>
            </a:extLst>
          </p:cNvPr>
          <p:cNvSpPr txBox="1"/>
          <p:nvPr/>
        </p:nvSpPr>
        <p:spPr>
          <a:xfrm>
            <a:off x="3934437" y="417551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APPLIED SEMANTIC THESAURUS</a:t>
            </a:r>
          </a:p>
        </p:txBody>
      </p:sp>
    </p:spTree>
    <p:extLst>
      <p:ext uri="{BB962C8B-B14F-4D97-AF65-F5344CB8AC3E}">
        <p14:creationId xmlns:p14="http://schemas.microsoft.com/office/powerpoint/2010/main" val="264403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6A274-24CA-4B9A-A31E-501E1B45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366" y="2414047"/>
            <a:ext cx="6135403" cy="2298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600" dirty="0">
                <a:solidFill>
                  <a:schemeClr val="accent2">
                    <a:lumMod val="75000"/>
                  </a:schemeClr>
                </a:solidFill>
              </a:rPr>
              <a:t>THESA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7CA227-A93B-4CD1-94AA-1689947E896D}"/>
              </a:ext>
            </a:extLst>
          </p:cNvPr>
          <p:cNvSpPr txBox="1"/>
          <p:nvPr/>
        </p:nvSpPr>
        <p:spPr>
          <a:xfrm>
            <a:off x="3934437" y="417551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APPLIED SEMANTIC THESAURUS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AD2424-9723-4133-9325-8A4C60CFD05B}"/>
              </a:ext>
            </a:extLst>
          </p:cNvPr>
          <p:cNvGrpSpPr/>
          <p:nvPr/>
        </p:nvGrpSpPr>
        <p:grpSpPr>
          <a:xfrm>
            <a:off x="174404" y="5662072"/>
            <a:ext cx="4443305" cy="1132425"/>
            <a:chOff x="174404" y="5662072"/>
            <a:chExt cx="4443305" cy="113242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885AD26-41D2-4209-8659-4A0C48895D49}"/>
                </a:ext>
              </a:extLst>
            </p:cNvPr>
            <p:cNvGrpSpPr/>
            <p:nvPr/>
          </p:nvGrpSpPr>
          <p:grpSpPr>
            <a:xfrm>
              <a:off x="174404" y="5662072"/>
              <a:ext cx="2481077" cy="1036817"/>
              <a:chOff x="174404" y="5662072"/>
              <a:chExt cx="2481077" cy="1036817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35F9EA33-644C-42E7-8015-CBFFAF014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04" y="5997848"/>
                <a:ext cx="2481077" cy="701041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9148823-F66F-4DB9-A70F-BAD65948E8AE}"/>
                  </a:ext>
                </a:extLst>
              </p:cNvPr>
              <p:cNvSpPr txBox="1"/>
              <p:nvPr/>
            </p:nvSpPr>
            <p:spPr>
              <a:xfrm>
                <a:off x="174404" y="5662072"/>
                <a:ext cx="9573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developed</a:t>
                </a:r>
                <a:r>
                  <a:rPr lang="pt-BR" sz="11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by</a:t>
                </a:r>
                <a:endParaRPr lang="pt-BR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ED167FC-3BDA-4A5D-948D-5219766C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39" y="5676636"/>
              <a:ext cx="1470870" cy="111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30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6A274-24CA-4B9A-A31E-501E1B45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366" y="2414047"/>
            <a:ext cx="6135403" cy="2298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600" dirty="0">
                <a:solidFill>
                  <a:schemeClr val="accent2">
                    <a:lumMod val="75000"/>
                  </a:schemeClr>
                </a:solidFill>
              </a:rPr>
              <a:t>THESA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7CA227-A93B-4CD1-94AA-1689947E896D}"/>
              </a:ext>
            </a:extLst>
          </p:cNvPr>
          <p:cNvSpPr txBox="1"/>
          <p:nvPr/>
        </p:nvSpPr>
        <p:spPr>
          <a:xfrm>
            <a:off x="3934437" y="417551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APPLIED SEMANTIC THESAURUS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895040B-297F-40CB-BEE8-B4203AF4A8D7}"/>
              </a:ext>
            </a:extLst>
          </p:cNvPr>
          <p:cNvGrpSpPr/>
          <p:nvPr/>
        </p:nvGrpSpPr>
        <p:grpSpPr>
          <a:xfrm>
            <a:off x="174404" y="5662072"/>
            <a:ext cx="4443305" cy="1132425"/>
            <a:chOff x="174404" y="5662072"/>
            <a:chExt cx="4443305" cy="113242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BF918B5-47DE-4ED4-99CF-8AC842EEBFC1}"/>
                </a:ext>
              </a:extLst>
            </p:cNvPr>
            <p:cNvGrpSpPr/>
            <p:nvPr/>
          </p:nvGrpSpPr>
          <p:grpSpPr>
            <a:xfrm>
              <a:off x="174404" y="5662072"/>
              <a:ext cx="2481077" cy="1036817"/>
              <a:chOff x="174404" y="5662072"/>
              <a:chExt cx="2481077" cy="1036817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386BD74-2363-47E7-B171-22B98D329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04" y="5997848"/>
                <a:ext cx="2481077" cy="701041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7531BAC-5762-4874-A122-AD84DB70C4C5}"/>
                  </a:ext>
                </a:extLst>
              </p:cNvPr>
              <p:cNvSpPr txBox="1"/>
              <p:nvPr/>
            </p:nvSpPr>
            <p:spPr>
              <a:xfrm>
                <a:off x="174404" y="5662072"/>
                <a:ext cx="9573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developed</a:t>
                </a:r>
                <a:r>
                  <a:rPr lang="pt-BR" sz="11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by</a:t>
                </a:r>
                <a:endParaRPr lang="pt-BR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3871B4-A8DB-498D-AF55-8027942F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39" y="5676636"/>
              <a:ext cx="1470870" cy="111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53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6A274-24CA-4B9A-A31E-501E1B45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366" y="2414047"/>
            <a:ext cx="6135403" cy="2298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600" dirty="0">
                <a:solidFill>
                  <a:schemeClr val="accent2">
                    <a:lumMod val="75000"/>
                  </a:schemeClr>
                </a:solidFill>
              </a:rPr>
              <a:t>THESA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7CA227-A93B-4CD1-94AA-1689947E896D}"/>
              </a:ext>
            </a:extLst>
          </p:cNvPr>
          <p:cNvSpPr txBox="1"/>
          <p:nvPr/>
        </p:nvSpPr>
        <p:spPr>
          <a:xfrm>
            <a:off x="3934437" y="417551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APPLIED SEMANTIC THESAURUS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B46C01-582D-4531-B665-F4F5498645BD}"/>
              </a:ext>
            </a:extLst>
          </p:cNvPr>
          <p:cNvGrpSpPr/>
          <p:nvPr/>
        </p:nvGrpSpPr>
        <p:grpSpPr>
          <a:xfrm>
            <a:off x="174404" y="5662072"/>
            <a:ext cx="4443305" cy="1132425"/>
            <a:chOff x="174404" y="5662072"/>
            <a:chExt cx="4443305" cy="113242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2569F5C-90F0-40AE-A7CD-9403038A34BD}"/>
                </a:ext>
              </a:extLst>
            </p:cNvPr>
            <p:cNvGrpSpPr/>
            <p:nvPr/>
          </p:nvGrpSpPr>
          <p:grpSpPr>
            <a:xfrm>
              <a:off x="174404" y="5662072"/>
              <a:ext cx="2481077" cy="1036817"/>
              <a:chOff x="174404" y="5662072"/>
              <a:chExt cx="2481077" cy="103681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16A2DE72-48E1-4776-932F-BB0E0A3C2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04" y="5997848"/>
                <a:ext cx="2481077" cy="701041"/>
              </a:xfrm>
              <a:prstGeom prst="rect">
                <a:avLst/>
              </a:prstGeom>
            </p:spPr>
          </p:pic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621E186-9623-4258-8924-5CDBB791C106}"/>
                  </a:ext>
                </a:extLst>
              </p:cNvPr>
              <p:cNvSpPr txBox="1"/>
              <p:nvPr/>
            </p:nvSpPr>
            <p:spPr>
              <a:xfrm>
                <a:off x="174404" y="5662072"/>
                <a:ext cx="9573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developed</a:t>
                </a:r>
                <a:r>
                  <a:rPr lang="pt-BR" sz="11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B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by</a:t>
                </a:r>
                <a:endParaRPr lang="pt-BR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0583B70-7DB3-4A86-9F74-0E6AE21D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39" y="5676636"/>
              <a:ext cx="1470870" cy="111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68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B31E0-D820-4323-A631-2F1FF235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9376"/>
            <a:ext cx="8992998" cy="2094722"/>
          </a:xfrm>
        </p:spPr>
        <p:txBody>
          <a:bodyPr/>
          <a:lstStyle/>
          <a:p>
            <a:r>
              <a:rPr lang="pt-BR" dirty="0"/>
              <a:t>Criando e Configurando um novo Tesauro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AF13061-83D7-4155-B898-6747DB6C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8006"/>
            <a:ext cx="8992998" cy="822992"/>
          </a:xfrm>
        </p:spPr>
        <p:txBody>
          <a:bodyPr>
            <a:normAutofit lnSpcReduction="10000"/>
          </a:bodyPr>
          <a:lstStyle/>
          <a:p>
            <a:r>
              <a:rPr lang="pt-BR" sz="4200" dirty="0"/>
              <a:t>THESA</a:t>
            </a:r>
            <a:br>
              <a:rPr lang="pt-BR" dirty="0"/>
            </a:br>
            <a:r>
              <a:rPr lang="pt-BR" sz="1400" dirty="0" err="1"/>
              <a:t>Applied</a:t>
            </a:r>
            <a:r>
              <a:rPr lang="pt-BR" sz="1400" dirty="0"/>
              <a:t> </a:t>
            </a:r>
            <a:r>
              <a:rPr lang="pt-BR" sz="1400" dirty="0" err="1"/>
              <a:t>Semantic</a:t>
            </a:r>
            <a:r>
              <a:rPr lang="pt-BR" sz="1400" dirty="0"/>
              <a:t> Thesaurus 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F492BE8A-7358-44CB-AC4D-9220BAAE6DA3}"/>
              </a:ext>
            </a:extLst>
          </p:cNvPr>
          <p:cNvSpPr txBox="1">
            <a:spLocks/>
          </p:cNvSpPr>
          <p:nvPr/>
        </p:nvSpPr>
        <p:spPr>
          <a:xfrm>
            <a:off x="5417890" y="5595457"/>
            <a:ext cx="3575108" cy="91563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pt-BR" sz="3200" b="1" dirty="0"/>
              <a:t>#THESA01</a:t>
            </a:r>
          </a:p>
        </p:txBody>
      </p:sp>
    </p:spTree>
    <p:extLst>
      <p:ext uri="{BB962C8B-B14F-4D97-AF65-F5344CB8AC3E}">
        <p14:creationId xmlns:p14="http://schemas.microsoft.com/office/powerpoint/2010/main" val="3066355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35</Words>
  <Application>Microsoft Office PowerPoint</Application>
  <PresentationFormat>Widescreen</PresentationFormat>
  <Paragraphs>14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e Configurando um novo Tesauro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F. Gabriel junior</cp:lastModifiedBy>
  <cp:revision>16</cp:revision>
  <dcterms:created xsi:type="dcterms:W3CDTF">2020-04-01T12:16:38Z</dcterms:created>
  <dcterms:modified xsi:type="dcterms:W3CDTF">2020-05-07T17:00:51Z</dcterms:modified>
</cp:coreProperties>
</file>