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635-2C00-4B80-BA09-B76A0F0DDBE3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CC63-19D7-44F6-91F9-BE0129781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893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635-2C00-4B80-BA09-B76A0F0DDBE3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CC63-19D7-44F6-91F9-BE0129781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99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635-2C00-4B80-BA09-B76A0F0DDBE3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CC63-19D7-44F6-91F9-BE0129781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5965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635-2C00-4B80-BA09-B76A0F0DDBE3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CC63-19D7-44F6-91F9-BE0129781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54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635-2C00-4B80-BA09-B76A0F0DDBE3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CC63-19D7-44F6-91F9-BE0129781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65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635-2C00-4B80-BA09-B76A0F0DDBE3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CC63-19D7-44F6-91F9-BE0129781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844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635-2C00-4B80-BA09-B76A0F0DDBE3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CC63-19D7-44F6-91F9-BE0129781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843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635-2C00-4B80-BA09-B76A0F0DDBE3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CC63-19D7-44F6-91F9-BE0129781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85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635-2C00-4B80-BA09-B76A0F0DDBE3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CC63-19D7-44F6-91F9-BE0129781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88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635-2C00-4B80-BA09-B76A0F0DDBE3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CC63-19D7-44F6-91F9-BE0129781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872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C635-2C00-4B80-BA09-B76A0F0DDBE3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ACC63-19D7-44F6-91F9-BE0129781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6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DC635-2C00-4B80-BA09-B76A0F0DDBE3}" type="datetimeFigureOut">
              <a:rPr lang="pt-BR" smtClean="0"/>
              <a:t>20/01/2020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ACC63-19D7-44F6-91F9-BE0129781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378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631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3697"/>
          </a:xfrm>
        </p:spPr>
        <p:txBody>
          <a:bodyPr>
            <a:normAutofit fontScale="90000"/>
          </a:bodyPr>
          <a:lstStyle/>
          <a:p>
            <a:r>
              <a:rPr lang="pt-BR" smtClean="0">
                <a:solidFill>
                  <a:schemeClr val="accent1"/>
                </a:solidFill>
              </a:rPr>
              <a:t>Find - Modelo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700216" y="930876"/>
            <a:ext cx="2619633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bg1"/>
                </a:solidFill>
              </a:rPr>
              <a:t>Work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676400" y="2318952"/>
            <a:ext cx="2619633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Expressão</a:t>
            </a:r>
            <a:endParaRPr lang="pt-BR"/>
          </a:p>
        </p:txBody>
      </p:sp>
      <p:sp>
        <p:nvSpPr>
          <p:cNvPr id="6" name="Retângulo de cantos arredondados 5"/>
          <p:cNvSpPr/>
          <p:nvPr/>
        </p:nvSpPr>
        <p:spPr>
          <a:xfrm>
            <a:off x="2916194" y="3707028"/>
            <a:ext cx="2619633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Manifestação</a:t>
            </a:r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4073611" y="5095104"/>
            <a:ext cx="2619633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Item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93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3697"/>
          </a:xfrm>
        </p:spPr>
        <p:txBody>
          <a:bodyPr>
            <a:normAutofit fontScale="90000"/>
          </a:bodyPr>
          <a:lstStyle/>
          <a:p>
            <a:r>
              <a:rPr lang="pt-BR" smtClean="0">
                <a:solidFill>
                  <a:schemeClr val="accent1"/>
                </a:solidFill>
              </a:rPr>
              <a:t>Find - Modelo</a:t>
            </a:r>
            <a:endParaRPr lang="pt-BR">
              <a:solidFill>
                <a:schemeClr val="accent1"/>
              </a:solidFill>
            </a:endParaRPr>
          </a:p>
        </p:txBody>
      </p:sp>
      <p:sp>
        <p:nvSpPr>
          <p:cNvPr id="4" name="Retângulo de cantos arredondados 3"/>
          <p:cNvSpPr/>
          <p:nvPr/>
        </p:nvSpPr>
        <p:spPr>
          <a:xfrm>
            <a:off x="700216" y="930876"/>
            <a:ext cx="2619633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bg1"/>
                </a:solidFill>
              </a:rPr>
              <a:t>Work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Retângulo de cantos arredondados 4"/>
          <p:cNvSpPr/>
          <p:nvPr/>
        </p:nvSpPr>
        <p:spPr>
          <a:xfrm>
            <a:off x="1676400" y="2318952"/>
            <a:ext cx="2619633" cy="93911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u="sng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Expressão</a:t>
            </a:r>
            <a:endParaRPr lang="pt-BR" u="sng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tângulo de cantos arredondados 5"/>
          <p:cNvSpPr/>
          <p:nvPr/>
        </p:nvSpPr>
        <p:spPr>
          <a:xfrm>
            <a:off x="2916194" y="3707028"/>
            <a:ext cx="2619633" cy="93911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Manifestação</a:t>
            </a: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tângulo de cantos arredondados 6"/>
          <p:cNvSpPr/>
          <p:nvPr/>
        </p:nvSpPr>
        <p:spPr>
          <a:xfrm>
            <a:off x="4073611" y="5095104"/>
            <a:ext cx="2619633" cy="93911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Item</a:t>
            </a:r>
            <a:endParaRPr lang="pt-BR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aixaDeTexto 2"/>
          <p:cNvSpPr txBox="1"/>
          <p:nvPr/>
        </p:nvSpPr>
        <p:spPr>
          <a:xfrm>
            <a:off x="6279502" y="755780"/>
            <a:ext cx="52531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mtClean="0">
                <a:solidFill>
                  <a:schemeClr val="bg1"/>
                </a:solidFill>
              </a:rPr>
              <a:t>Título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mtClean="0">
                <a:solidFill>
                  <a:schemeClr val="bg1"/>
                </a:solidFill>
              </a:rPr>
              <a:t>Subtítulo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mtClean="0">
                <a:solidFill>
                  <a:schemeClr val="bg1"/>
                </a:solidFill>
              </a:rPr>
              <a:t>Autor(es)</a:t>
            </a:r>
            <a:endParaRPr lang="pt-B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270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43697"/>
          </a:xfrm>
        </p:spPr>
        <p:txBody>
          <a:bodyPr>
            <a:normAutofit fontScale="90000"/>
          </a:bodyPr>
          <a:lstStyle/>
          <a:p>
            <a:r>
              <a:rPr lang="pt-BR" smtClean="0"/>
              <a:t>Find - Backend</a:t>
            </a:r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1009135" y="4164228"/>
            <a:ext cx="2619633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PHP</a:t>
            </a:r>
            <a:endParaRPr lang="pt-BR"/>
          </a:p>
        </p:txBody>
      </p:sp>
      <p:sp>
        <p:nvSpPr>
          <p:cNvPr id="8" name="Retângulo de cantos arredondados 7"/>
          <p:cNvSpPr/>
          <p:nvPr/>
        </p:nvSpPr>
        <p:spPr>
          <a:xfrm>
            <a:off x="4028302" y="4164228"/>
            <a:ext cx="2619633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MYSQL</a:t>
            </a:r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7047469" y="4164228"/>
            <a:ext cx="2619633" cy="9391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FILESYSTEM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7767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24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Find - Modelo</vt:lpstr>
      <vt:lpstr>Find - Modelo</vt:lpstr>
      <vt:lpstr>Find - Backend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Rene</dc:creator>
  <cp:lastModifiedBy>Rene</cp:lastModifiedBy>
  <cp:revision>4</cp:revision>
  <dcterms:created xsi:type="dcterms:W3CDTF">2020-01-20T19:20:02Z</dcterms:created>
  <dcterms:modified xsi:type="dcterms:W3CDTF">2020-01-20T21:13:54Z</dcterms:modified>
</cp:coreProperties>
</file>