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1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6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5BC40-9DD7-1AD4-0FE6-294975BCE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2D747E-B35A-870C-1387-284BFFC60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352611-AAF1-EBD8-6F48-2CD4EA80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0811-F0F3-434E-B1EA-C34E8CAD0EC5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5694DF-11A0-1C82-62BF-D688F833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C55FF7-5066-B70F-4440-0528F686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C760-0C11-4E58-8347-C3A2A1A9A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370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B010D-8675-D3D8-EBAE-0C3E7DC0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94BAD2-7EE7-17FA-CB62-0B8D30F10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8467B3-C27B-A918-AD1F-1CCCA9001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0811-F0F3-434E-B1EA-C34E8CAD0EC5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FB7CD0-0CAF-65F0-A164-E23638E5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F69C53-0BA6-98F0-BF68-0DE5DAD4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C760-0C11-4E58-8347-C3A2A1A9A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21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6898CC-4530-4E35-9F57-DB304AE54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742945-E0ED-75C9-90F0-E7AAA38B4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C7E5FD-B224-2C24-E424-7CB7B009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0811-F0F3-434E-B1EA-C34E8CAD0EC5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C6D44C-B3FE-6FCC-64B2-BB3E6CD4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811C5C-1CFA-F546-3E15-D154D6D5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C760-0C11-4E58-8347-C3A2A1A9A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077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FC8B8-A18C-BCD3-BF0A-12C7DA97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2387B2-A1B8-91BC-590B-0C50DF8D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BCAF41-4121-FACC-FA07-158B15485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0811-F0F3-434E-B1EA-C34E8CAD0EC5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416173-710C-EB1D-A607-6D282C180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268C85-78A7-93F5-4BE0-0F73C3DA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C760-0C11-4E58-8347-C3A2A1A9A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37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CB99D-17E3-B347-2EA4-21203CB4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DBD4945-C8CB-DC69-3E73-262544E9E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632333-C5F6-800A-E498-90F1F954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0811-F0F3-434E-B1EA-C34E8CAD0EC5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6CFC58-0AED-6F4D-CD82-552BC0C0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4B1259-9712-5E78-E3D7-CE5CE68A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C760-0C11-4E58-8347-C3A2A1A9A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0796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EF636-D0AF-A64B-067C-1F2E283F9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8B02B-58BE-016F-1F44-B8F011F8F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A638D-DE13-36B6-75CB-B08F9BACC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10E545-2B69-0212-E39D-BBE1D56C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0811-F0F3-434E-B1EA-C34E8CAD0EC5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F9DC63-3019-78CC-0EC4-AFBD3256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784AA0-F6A3-89B3-B6DD-A77C1904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C760-0C11-4E58-8347-C3A2A1A9A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288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0687C1-907B-8149-223D-DA6D284C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A904D0-42B5-306C-7D60-6E29BBE36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01A82-C8B1-79EF-50F0-E33C132BF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F9129E-4E1C-8924-778A-51249FD67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EFE0E3-2164-9363-49C7-9E432E3DA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6804BF-CA02-E998-B67F-99AB6E7A1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0811-F0F3-434E-B1EA-C34E8CAD0EC5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126E35-ACFD-3A2A-CE90-8A32D057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3AFF11-DB57-F495-C62A-0BB24F20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C760-0C11-4E58-8347-C3A2A1A9A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19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A2C36-48A4-0679-A8B5-A3242D59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E1EB26-6651-45B8-E3E4-033D6ECB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0811-F0F3-434E-B1EA-C34E8CAD0EC5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B5E85A-65FC-9B6F-1874-6E63593E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96BF32F-7299-BA13-42E4-4181F717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C760-0C11-4E58-8347-C3A2A1A9A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97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1DE126-4B20-9526-1B46-21D0E0FC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0811-F0F3-434E-B1EA-C34E8CAD0EC5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9C532F-4E79-D317-3547-8D690CA0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3697B1D-F358-6D89-9B14-29D38641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C760-0C11-4E58-8347-C3A2A1A9A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00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B5B14-A0E0-B9FE-E1FC-B91CC15D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0DD5E8-817B-46AF-1A87-99FF1E706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47A1F4-E0B8-224B-A066-420783C0F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12793C-8F13-D03F-8D56-9978C03F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0811-F0F3-434E-B1EA-C34E8CAD0EC5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2F6E67-518C-BED7-C7C5-51FBA782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CDE6E2-10CE-4AD5-2310-27529507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C760-0C11-4E58-8347-C3A2A1A9A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047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4BF69-5EA5-9075-4E32-A93543FBC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AC3E2BC-0149-D8A1-91C9-4EA14BB73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0E67AC-A753-53DC-5952-108E5C64F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2E3A1E-A2D6-2F89-EA57-CF86596F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50811-F0F3-434E-B1EA-C34E8CAD0EC5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9599AD-F341-F00B-564E-0F268C58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5A03A1-0CE6-1682-8132-DDB4BD26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C760-0C11-4E58-8347-C3A2A1A9A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99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E3896FC-6A99-566C-6A87-AFECB36FB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AD54DB-D050-DE86-7EFE-665A95DE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1967EF-0ED3-F02B-9296-58DC4D476B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E50811-F0F3-434E-B1EA-C34E8CAD0EC5}" type="datetimeFigureOut">
              <a:rPr lang="pt-BR" smtClean="0"/>
              <a:t>28/03/2025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57D3A3-5D09-6DD1-687C-16EBD063C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7A6250-A7E0-CAED-ECE1-B2B7A0CD9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70C760-0C11-4E58-8347-C3A2A1A9A8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50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00EBD6CE-08D7-8964-DAC7-82394BC21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3" y="1909693"/>
            <a:ext cx="3645087" cy="26925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832756C-5269-8E7F-F17D-CD8EE126E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9077" y="3186043"/>
            <a:ext cx="9144000" cy="2305049"/>
          </a:xfrm>
        </p:spPr>
        <p:txBody>
          <a:bodyPr>
            <a:noAutofit/>
          </a:bodyPr>
          <a:lstStyle/>
          <a:p>
            <a:pPr algn="l"/>
            <a:r>
              <a:rPr lang="pt-BR" sz="28700" dirty="0">
                <a:solidFill>
                  <a:srgbClr val="2E1400"/>
                </a:solidFill>
                <a:latin typeface="LilyUPC" panose="020B0502040204020203" pitchFamily="34" charset="-34"/>
                <a:ea typeface="STHupo" panose="020B0503020204020204" pitchFamily="2" charset="-122"/>
                <a:cs typeface="LilyUPC" panose="020B0502040204020203" pitchFamily="34" charset="-34"/>
              </a:rPr>
              <a:t>FIND</a:t>
            </a:r>
          </a:p>
        </p:txBody>
      </p:sp>
    </p:spTree>
    <p:extLst>
      <p:ext uri="{BB962C8B-B14F-4D97-AF65-F5344CB8AC3E}">
        <p14:creationId xmlns:p14="http://schemas.microsoft.com/office/powerpoint/2010/main" val="78449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00EBD6CE-08D7-8964-DAC7-82394BC21AE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198" b="99057" l="8711" r="91812">
                        <a14:foregroundMark x1="13240" y1="38443" x2="11498" y2="58726"/>
                        <a14:foregroundMark x1="11498" y1="58726" x2="14808" y2="79481"/>
                        <a14:foregroundMark x1="14808" y1="79481" x2="25784" y2="95991"/>
                        <a14:foregroundMark x1="25784" y1="95991" x2="51220" y2="99528"/>
                        <a14:foregroundMark x1="51220" y1="99528" x2="74913" y2="91981"/>
                        <a14:foregroundMark x1="67073" y1="45519" x2="55575" y2="37028"/>
                        <a14:foregroundMark x1="55575" y1="37028" x2="29965" y2="29481"/>
                        <a14:foregroundMark x1="29965" y1="29481" x2="23519" y2="32783"/>
                        <a14:foregroundMark x1="28746" y1="38443" x2="37282" y2="70047"/>
                        <a14:foregroundMark x1="37282" y1="70047" x2="68990" y2="79009"/>
                        <a14:foregroundMark x1="68990" y1="79009" x2="81882" y2="75943"/>
                        <a14:foregroundMark x1="91812" y1="93868" x2="91812" y2="93868"/>
                        <a14:foregroundMark x1="8711" y1="93160" x2="8711" y2="93160"/>
                        <a14:foregroundMark x1="13415" y1="52830" x2="87108" y2="53538"/>
                        <a14:foregroundMark x1="67073" y1="29481" x2="79965" y2="30896"/>
                        <a14:foregroundMark x1="38502" y1="9434" x2="57491" y2="9198"/>
                        <a14:foregroundMark x1="16899" y1="66038" x2="51220" y2="77358"/>
                        <a14:foregroundMark x1="51220" y1="77358" x2="85889" y2="60142"/>
                        <a14:foregroundMark x1="85889" y1="60142" x2="68118" y2="58491"/>
                        <a14:foregroundMark x1="68118" y1="58491" x2="76481" y2="74528"/>
                        <a14:foregroundMark x1="76481" y1="74528" x2="78397" y2="72406"/>
                        <a14:foregroundMark x1="22474" y1="70519" x2="44077" y2="82547"/>
                        <a14:foregroundMark x1="44077" y1="82547" x2="31185" y2="846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3" y="1909693"/>
            <a:ext cx="3645087" cy="269253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832756C-5269-8E7F-F17D-CD8EE126E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9077" y="3186043"/>
            <a:ext cx="9144000" cy="2305049"/>
          </a:xfrm>
        </p:spPr>
        <p:txBody>
          <a:bodyPr>
            <a:noAutofit/>
          </a:bodyPr>
          <a:lstStyle/>
          <a:p>
            <a:pPr algn="l"/>
            <a:r>
              <a:rPr lang="pt-BR" sz="28700" dirty="0">
                <a:solidFill>
                  <a:schemeClr val="bg1"/>
                </a:solidFill>
                <a:latin typeface="LilyUPC" panose="020B0502040204020203" pitchFamily="34" charset="-34"/>
                <a:ea typeface="STHupo" panose="020B0503020204020204" pitchFamily="2" charset="-122"/>
                <a:cs typeface="LilyUPC" panose="020B0502040204020203" pitchFamily="34" charset="-34"/>
              </a:rPr>
              <a:t>FIND</a:t>
            </a:r>
          </a:p>
        </p:txBody>
      </p:sp>
    </p:spTree>
    <p:extLst>
      <p:ext uri="{BB962C8B-B14F-4D97-AF65-F5344CB8AC3E}">
        <p14:creationId xmlns:p14="http://schemas.microsoft.com/office/powerpoint/2010/main" val="3140409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F93997-3BB1-4064-54AC-E70CECC93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426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pt-BR" sz="20000" dirty="0">
                <a:solidFill>
                  <a:schemeClr val="bg1"/>
                </a:solidFill>
                <a:latin typeface="Notes Book" pitchFamily="2" charset="0"/>
                <a:ea typeface="Calibri Light" panose="020F0302020204030204" pitchFamily="34" charset="0"/>
                <a:cs typeface="Calibri Light" panose="020F0302020204030204" pitchFamily="34" charset="0"/>
              </a:rPr>
              <a:t>FIND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B6C6EA6-AEB0-2747-9F47-C40B5AF834E0}"/>
              </a:ext>
            </a:extLst>
          </p:cNvPr>
          <p:cNvSpPr txBox="1"/>
          <p:nvPr/>
        </p:nvSpPr>
        <p:spPr>
          <a:xfrm rot="16200000">
            <a:off x="6943349" y="1233101"/>
            <a:ext cx="165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  <a:latin typeface="Notes Book" pitchFamily="2" charset="0"/>
              </a:rPr>
              <a:t>LIVROS</a:t>
            </a:r>
          </a:p>
        </p:txBody>
      </p:sp>
    </p:spTree>
    <p:extLst>
      <p:ext uri="{BB962C8B-B14F-4D97-AF65-F5344CB8AC3E}">
        <p14:creationId xmlns:p14="http://schemas.microsoft.com/office/powerpoint/2010/main" val="333510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D3B57F-C5F5-9675-C5C6-7FB0995FC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89E5E-7397-614C-D466-58D32077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90"/>
            <a:ext cx="10515600" cy="4448922"/>
          </a:xfrm>
        </p:spPr>
        <p:txBody>
          <a:bodyPr>
            <a:noAutofit/>
          </a:bodyPr>
          <a:lstStyle/>
          <a:p>
            <a:pPr algn="ctr"/>
            <a:r>
              <a:rPr lang="pt-BR" sz="40000" dirty="0">
                <a:solidFill>
                  <a:schemeClr val="bg1"/>
                </a:solidFill>
                <a:latin typeface="Book Handmade" pitchFamily="50" charset="0"/>
                <a:ea typeface="Meiryo" panose="020B0604030504040204" pitchFamily="34" charset="-128"/>
                <a:cs typeface="Latha" panose="020B0502040204020203" pitchFamily="34" charset="0"/>
              </a:rPr>
              <a:t>FIND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2BBE1BF-4B51-A33C-6E7B-B435267FB74D}"/>
              </a:ext>
            </a:extLst>
          </p:cNvPr>
          <p:cNvSpPr txBox="1"/>
          <p:nvPr/>
        </p:nvSpPr>
        <p:spPr>
          <a:xfrm rot="16200000">
            <a:off x="1899922" y="3159606"/>
            <a:ext cx="25795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400" dirty="0">
                <a:solidFill>
                  <a:schemeClr val="bg1"/>
                </a:solidFill>
                <a:latin typeface="Notes Book" pitchFamily="2" charset="0"/>
              </a:rPr>
              <a:t>BIBLIOTECA</a:t>
            </a:r>
          </a:p>
        </p:txBody>
      </p:sp>
    </p:spTree>
    <p:extLst>
      <p:ext uri="{BB962C8B-B14F-4D97-AF65-F5344CB8AC3E}">
        <p14:creationId xmlns:p14="http://schemas.microsoft.com/office/powerpoint/2010/main" val="2091259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Book Handmade</vt:lpstr>
      <vt:lpstr>LilyUPC</vt:lpstr>
      <vt:lpstr>Notes Book</vt:lpstr>
      <vt:lpstr>Tema do Office</vt:lpstr>
      <vt:lpstr>FIND</vt:lpstr>
      <vt:lpstr>FIND</vt:lpstr>
      <vt:lpstr>FIND</vt:lpstr>
      <vt:lpstr>FIND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</dc:title>
  <dc:creator>Rene Faustino Gabriel Junior</dc:creator>
  <cp:lastModifiedBy>Rene F. Gabriel Junior</cp:lastModifiedBy>
  <cp:revision>4</cp:revision>
  <dcterms:created xsi:type="dcterms:W3CDTF">2024-04-16T11:30:29Z</dcterms:created>
  <dcterms:modified xsi:type="dcterms:W3CDTF">2025-03-28T13:33:49Z</dcterms:modified>
</cp:coreProperties>
</file>