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5BC40-9DD7-1AD4-0FE6-294975BC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D747E-B35A-870C-1387-284BFFC6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52611-AAF1-EBD8-6F48-2CD4EA80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5694DF-11A0-1C82-62BF-D688F83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55FF7-5066-B70F-4440-0528F686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7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B010D-8675-D3D8-EBAE-0C3E7DC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94BAD2-7EE7-17FA-CB62-0B8D30F1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467B3-C27B-A918-AD1F-1CCCA900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B7CD0-0CAF-65F0-A164-E23638E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69C53-0BA6-98F0-BF68-0DE5DAD4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1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898CC-4530-4E35-9F57-DB304AE54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742945-E0ED-75C9-90F0-E7AAA38B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C7E5FD-B224-2C24-E424-7CB7B009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6D44C-B3FE-6FCC-64B2-BB3E6CD4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11C5C-1CFA-F546-3E15-D154D6D5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7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C8B8-A18C-BCD3-BF0A-12C7DA97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387B2-A1B8-91BC-590B-0C50DF8D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CAF41-4121-FACC-FA07-158B1548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16173-710C-EB1D-A607-6D282C1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68C85-78A7-93F5-4BE0-0F73C3D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B99D-17E3-B347-2EA4-21203CB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BD4945-C8CB-DC69-3E73-262544E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32333-C5F6-800A-E498-90F1F954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CFC58-0AED-6F4D-CD82-552BC0C0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B1259-9712-5E78-E3D7-CE5CE68A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9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F636-D0AF-A64B-067C-1F2E28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8B02B-58BE-016F-1F44-B8F011F8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A638D-DE13-36B6-75CB-B08F9BAC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10E545-2B69-0212-E39D-BBE1D56C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F9DC63-3019-78CC-0EC4-AFBD325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84AA0-F6A3-89B3-B6DD-A77C1904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8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687C1-907B-8149-223D-DA6D284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904D0-42B5-306C-7D60-6E29BBE3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01A82-C8B1-79EF-50F0-E33C132B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F9129E-4E1C-8924-778A-51249FD67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EFE0E3-2164-9363-49C7-9E432E3DA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6804BF-CA02-E998-B67F-99AB6E7A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126E35-ACFD-3A2A-CE90-8A32D057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AFF11-DB57-F495-C62A-0BB24F20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2C36-48A4-0679-A8B5-A3242D5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E1EB26-6651-45B8-E3E4-033D6ECB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B5E85A-65FC-9B6F-1874-6E63593E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BF32F-7299-BA13-42E4-4181F717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1DE126-4B20-9526-1B46-21D0E0F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9C532F-4E79-D317-3547-8D690CA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697B1D-F358-6D89-9B14-29D3864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0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5B14-A0E0-B9FE-E1FC-B91CC15D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DD5E8-817B-46AF-1A87-99FF1E70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7A1F4-E0B8-224B-A066-420783C0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12793C-8F13-D03F-8D56-9978C03F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F6E67-518C-BED7-C7C5-51FBA782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CDE6E2-10CE-4AD5-2310-27529507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BF69-5EA5-9075-4E32-A93543FB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C3E2BC-0149-D8A1-91C9-4EA14BB7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0E67AC-A753-53DC-5952-108E5C64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2E3A1E-A2D6-2F89-EA57-CF86596F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599AD-F341-F00B-564E-0F268C58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5A03A1-0CE6-1682-8132-DDB4BD2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3896FC-6A99-566C-6A87-AFECB36F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D54DB-D050-DE86-7EFE-665A95DE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967EF-0ED3-F02B-9296-58DC4D476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50811-F0F3-434E-B1EA-C34E8CAD0EC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7D3A3-5D09-6DD1-687C-16EBD063C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A6250-A7E0-CAED-ECE1-B2B7A0CD9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0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00EBD6CE-08D7-8964-DAC7-82394BC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3" y="1909693"/>
            <a:ext cx="3645087" cy="26925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32756C-5269-8E7F-F17D-CD8EE126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077" y="3186043"/>
            <a:ext cx="9144000" cy="2305049"/>
          </a:xfrm>
        </p:spPr>
        <p:txBody>
          <a:bodyPr>
            <a:noAutofit/>
          </a:bodyPr>
          <a:lstStyle/>
          <a:p>
            <a:pPr algn="l"/>
            <a:r>
              <a:rPr lang="pt-BR" sz="28700" dirty="0">
                <a:solidFill>
                  <a:srgbClr val="2E1400"/>
                </a:solidFill>
                <a:latin typeface="LilyUPC" panose="020B0502040204020203" pitchFamily="34" charset="-34"/>
                <a:ea typeface="STHupo" panose="020B0503020204020204" pitchFamily="2" charset="-122"/>
                <a:cs typeface="LilyUPC" panose="020B0502040204020203" pitchFamily="34" charset="-34"/>
              </a:rPr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7844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00EBD6CE-08D7-8964-DAC7-82394BC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98" b="99057" l="8711" r="91812">
                        <a14:foregroundMark x1="13240" y1="38443" x2="11498" y2="58726"/>
                        <a14:foregroundMark x1="11498" y1="58726" x2="14808" y2="79481"/>
                        <a14:foregroundMark x1="14808" y1="79481" x2="25784" y2="95991"/>
                        <a14:foregroundMark x1="25784" y1="95991" x2="51220" y2="99528"/>
                        <a14:foregroundMark x1="51220" y1="99528" x2="74913" y2="91981"/>
                        <a14:foregroundMark x1="67073" y1="45519" x2="55575" y2="37028"/>
                        <a14:foregroundMark x1="55575" y1="37028" x2="29965" y2="29481"/>
                        <a14:foregroundMark x1="29965" y1="29481" x2="23519" y2="32783"/>
                        <a14:foregroundMark x1="28746" y1="38443" x2="37282" y2="70047"/>
                        <a14:foregroundMark x1="37282" y1="70047" x2="68990" y2="79009"/>
                        <a14:foregroundMark x1="68990" y1="79009" x2="81882" y2="75943"/>
                        <a14:foregroundMark x1="91812" y1="93868" x2="91812" y2="93868"/>
                        <a14:foregroundMark x1="8711" y1="93160" x2="8711" y2="93160"/>
                        <a14:foregroundMark x1="13415" y1="52830" x2="87108" y2="53538"/>
                        <a14:foregroundMark x1="67073" y1="29481" x2="79965" y2="30896"/>
                        <a14:foregroundMark x1="38502" y1="9434" x2="57491" y2="9198"/>
                        <a14:foregroundMark x1="16899" y1="66038" x2="51220" y2="77358"/>
                        <a14:foregroundMark x1="51220" y1="77358" x2="85889" y2="60142"/>
                        <a14:foregroundMark x1="85889" y1="60142" x2="68118" y2="58491"/>
                        <a14:foregroundMark x1="68118" y1="58491" x2="76481" y2="74528"/>
                        <a14:foregroundMark x1="76481" y1="74528" x2="78397" y2="72406"/>
                        <a14:foregroundMark x1="22474" y1="70519" x2="44077" y2="82547"/>
                        <a14:foregroundMark x1="44077" y1="82547" x2="31185" y2="84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3" y="1909693"/>
            <a:ext cx="3645087" cy="26925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32756C-5269-8E7F-F17D-CD8EE126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077" y="3186043"/>
            <a:ext cx="9144000" cy="2305049"/>
          </a:xfrm>
        </p:spPr>
        <p:txBody>
          <a:bodyPr>
            <a:noAutofit/>
          </a:bodyPr>
          <a:lstStyle/>
          <a:p>
            <a:pPr algn="l"/>
            <a:r>
              <a:rPr lang="pt-BR" sz="28700" dirty="0">
                <a:solidFill>
                  <a:schemeClr val="bg1"/>
                </a:solidFill>
                <a:latin typeface="LilyUPC" panose="020B0502040204020203" pitchFamily="34" charset="-34"/>
                <a:ea typeface="STHupo" panose="020B0503020204020204" pitchFamily="2" charset="-122"/>
                <a:cs typeface="LilyUPC" panose="020B0502040204020203" pitchFamily="34" charset="-34"/>
              </a:rPr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3140409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LilyUPC</vt:lpstr>
      <vt:lpstr>Tema do Office</vt:lpstr>
      <vt:lpstr>FIND</vt:lpstr>
      <vt:lpstr>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</dc:title>
  <dc:creator>Rene Faustino Gabriel Junior</dc:creator>
  <cp:lastModifiedBy>Rene Faustino Gabriel Junior</cp:lastModifiedBy>
  <cp:revision>2</cp:revision>
  <dcterms:created xsi:type="dcterms:W3CDTF">2024-04-16T11:30:29Z</dcterms:created>
  <dcterms:modified xsi:type="dcterms:W3CDTF">2024-04-16T18:33:55Z</dcterms:modified>
</cp:coreProperties>
</file>