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CC564F-4C87-4018-8A5F-9D846CD78B26}" type="doc">
      <dgm:prSet loTypeId="urn:microsoft.com/office/officeart/2005/8/layout/hProcess7" loCatId="list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17E0E04A-1603-49AC-A66A-4A6462479A1C}">
      <dgm:prSet phldrT="[Texto]" custT="1"/>
      <dgm:spPr/>
      <dgm:t>
        <a:bodyPr/>
        <a:lstStyle/>
        <a:p>
          <a:pPr algn="l"/>
          <a:r>
            <a:rPr lang="pt-BR" sz="20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Etapa 1</a:t>
          </a:r>
          <a:endParaRPr lang="pt-BR" sz="20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25756A8-644B-4CAA-890B-03FF0491E07C}" type="parTrans" cxnId="{E7A895BE-C2D6-48FD-8949-33688A663061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E29749D-6705-47D6-B9ED-2191381A4383}" type="sibTrans" cxnId="{E7A895BE-C2D6-48FD-8949-33688A663061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36D5508-E1F3-4E45-96E1-1F4CE69A31AF}">
      <dgm:prSet phldrT="[Texto]" custT="1"/>
      <dgm:spPr/>
      <dgm:t>
        <a:bodyPr/>
        <a:lstStyle/>
        <a:p>
          <a:r>
            <a:rPr lang="pt-BR" sz="36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Preencher o formulário</a:t>
          </a:r>
          <a:endParaRPr lang="pt-BR" sz="36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1573DC6-6C36-4E81-BF4A-1ACCAF8547E9}" type="parTrans" cxnId="{10A19D2E-D6C5-4C71-8B05-BF5BE32FC631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2CAD4ED-864C-43C7-B065-92A9584DF706}" type="sibTrans" cxnId="{10A19D2E-D6C5-4C71-8B05-BF5BE32FC631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5D3466F-4094-4A7A-88B8-5DB1C8BD36E0}">
      <dgm:prSet phldrT="[Texto]" custT="1"/>
      <dgm:spPr/>
      <dgm:t>
        <a:bodyPr/>
        <a:lstStyle/>
        <a:p>
          <a:pPr algn="l"/>
          <a:r>
            <a:rPr lang="pt-BR" sz="20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Etapa 2</a:t>
          </a:r>
          <a:endParaRPr lang="pt-BR" sz="2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C01AE54-FDE6-44AD-A88F-E0D0D0DECC91}" type="parTrans" cxnId="{42101E68-BB8C-4197-9E7F-A6E61E33443F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ED28E29-356C-436B-AA41-93FA40D91B8A}" type="sibTrans" cxnId="{42101E68-BB8C-4197-9E7F-A6E61E33443F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99EB3C8-7959-496B-9E8C-B51371CB3E77}">
      <dgm:prSet phldrT="[Texto]" custT="1"/>
      <dgm:spPr/>
      <dgm:t>
        <a:bodyPr/>
        <a:lstStyle/>
        <a:p>
          <a:r>
            <a:rPr lang="pt-BR" sz="32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Responder o </a:t>
          </a:r>
          <a:br>
            <a:rPr lang="pt-BR" sz="32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32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e-mail enviado com as obras anexadas</a:t>
          </a:r>
          <a:endParaRPr lang="pt-BR" sz="32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373C6D9-9B90-474B-818C-1C864A1F3530}" type="parTrans" cxnId="{31D84E0B-30C8-4FC3-B03F-013F5D18EC5D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1D7137A-DB47-4D9C-A4F1-1B9FBDE50CF6}" type="sibTrans" cxnId="{31D84E0B-30C8-4FC3-B03F-013F5D18EC5D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7F19B99-9E2F-407F-A483-E6318D8B8FE4}">
      <dgm:prSet phldrT="[Texto]" custT="1"/>
      <dgm:spPr/>
      <dgm:t>
        <a:bodyPr/>
        <a:lstStyle/>
        <a:p>
          <a:pPr algn="l"/>
          <a:r>
            <a:rPr lang="pt-BR" sz="20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Etapa 3</a:t>
          </a:r>
          <a:endParaRPr lang="pt-BR" sz="20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A23EB06-79AC-4B15-8543-30B74CC411DD}" type="parTrans" cxnId="{41FD1275-1E49-4D2A-A7EE-DF8D1E6F172E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DC399A2-790E-4FF9-883B-B15D07A0533F}" type="sibTrans" cxnId="{41FD1275-1E49-4D2A-A7EE-DF8D1E6F172E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552F686-8E5A-45C3-8E37-70639E298F7B}">
      <dgm:prSet phldrT="[Texto]" custT="1"/>
      <dgm:spPr/>
      <dgm:t>
        <a:bodyPr/>
        <a:lstStyle/>
        <a:p>
          <a:r>
            <a:rPr lang="pt-BR" sz="3200" b="1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Aguardar Indexação da obra</a:t>
          </a:r>
          <a:endParaRPr lang="pt-BR" sz="3200" b="1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CEB3499-4D95-418E-8057-0C3816CD2AA3}" type="parTrans" cxnId="{CDFAD3D0-C8BE-4DD0-9AF9-94B5C2144340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E637A15-0C2D-4AD2-8057-BEC321446CB0}" type="sibTrans" cxnId="{CDFAD3D0-C8BE-4DD0-9AF9-94B5C2144340}">
      <dgm:prSet/>
      <dgm:spPr/>
      <dgm:t>
        <a:bodyPr/>
        <a:lstStyle/>
        <a:p>
          <a:endParaRPr lang="pt-BR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914CDE9-30E5-4C61-B389-6F8A274FF6BC}" type="pres">
      <dgm:prSet presAssocID="{3CCC564F-4C87-4018-8A5F-9D846CD78B26}" presName="Name0" presStyleCnt="0">
        <dgm:presLayoutVars>
          <dgm:dir/>
          <dgm:animLvl val="lvl"/>
          <dgm:resizeHandles val="exact"/>
        </dgm:presLayoutVars>
      </dgm:prSet>
      <dgm:spPr/>
    </dgm:pt>
    <dgm:pt modelId="{BA369370-F660-4CDF-B226-259DB5EFE9D7}" type="pres">
      <dgm:prSet presAssocID="{17E0E04A-1603-49AC-A66A-4A6462479A1C}" presName="compositeNode" presStyleCnt="0">
        <dgm:presLayoutVars>
          <dgm:bulletEnabled val="1"/>
        </dgm:presLayoutVars>
      </dgm:prSet>
      <dgm:spPr/>
    </dgm:pt>
    <dgm:pt modelId="{1F827E60-A9F2-4989-95C9-A0B378E18BB5}" type="pres">
      <dgm:prSet presAssocID="{17E0E04A-1603-49AC-A66A-4A6462479A1C}" presName="bgRect" presStyleLbl="node1" presStyleIdx="0" presStyleCnt="3"/>
      <dgm:spPr/>
    </dgm:pt>
    <dgm:pt modelId="{384A0B3E-2FA7-4808-9EF6-2DD28DEA5E9A}" type="pres">
      <dgm:prSet presAssocID="{17E0E04A-1603-49AC-A66A-4A6462479A1C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EDDC101B-20C3-483C-B595-A898A2644B36}" type="pres">
      <dgm:prSet presAssocID="{17E0E04A-1603-49AC-A66A-4A6462479A1C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3BB74E-6D44-4D75-BB36-9DBDEED80E71}" type="pres">
      <dgm:prSet presAssocID="{4E29749D-6705-47D6-B9ED-2191381A4383}" presName="hSp" presStyleCnt="0"/>
      <dgm:spPr/>
    </dgm:pt>
    <dgm:pt modelId="{7E6B6795-B72A-4A9F-B9C3-EB27CA29754F}" type="pres">
      <dgm:prSet presAssocID="{4E29749D-6705-47D6-B9ED-2191381A4383}" presName="vProcSp" presStyleCnt="0"/>
      <dgm:spPr/>
    </dgm:pt>
    <dgm:pt modelId="{B080D702-556E-4543-8E6D-602B79E3E1B4}" type="pres">
      <dgm:prSet presAssocID="{4E29749D-6705-47D6-B9ED-2191381A4383}" presName="vSp1" presStyleCnt="0"/>
      <dgm:spPr/>
    </dgm:pt>
    <dgm:pt modelId="{CEC3F55F-6769-46BB-A4DF-B705C3991D0D}" type="pres">
      <dgm:prSet presAssocID="{4E29749D-6705-47D6-B9ED-2191381A4383}" presName="simulatedConn" presStyleLbl="solidFgAcc1" presStyleIdx="0" presStyleCnt="2"/>
      <dgm:spPr/>
    </dgm:pt>
    <dgm:pt modelId="{DD7B976A-7E94-444A-B890-4EED0B165C0A}" type="pres">
      <dgm:prSet presAssocID="{4E29749D-6705-47D6-B9ED-2191381A4383}" presName="vSp2" presStyleCnt="0"/>
      <dgm:spPr/>
    </dgm:pt>
    <dgm:pt modelId="{652C3DE7-4A4E-4091-829F-D5AF751471CA}" type="pres">
      <dgm:prSet presAssocID="{4E29749D-6705-47D6-B9ED-2191381A4383}" presName="sibTrans" presStyleCnt="0"/>
      <dgm:spPr/>
    </dgm:pt>
    <dgm:pt modelId="{19EED2BA-56B6-4E24-B7F4-2E42DF5BBBE7}" type="pres">
      <dgm:prSet presAssocID="{95D3466F-4094-4A7A-88B8-5DB1C8BD36E0}" presName="compositeNode" presStyleCnt="0">
        <dgm:presLayoutVars>
          <dgm:bulletEnabled val="1"/>
        </dgm:presLayoutVars>
      </dgm:prSet>
      <dgm:spPr/>
    </dgm:pt>
    <dgm:pt modelId="{A410F5E9-0C51-4168-A1E4-5BB5548F2B96}" type="pres">
      <dgm:prSet presAssocID="{95D3466F-4094-4A7A-88B8-5DB1C8BD36E0}" presName="bgRect" presStyleLbl="node1" presStyleIdx="1" presStyleCnt="3"/>
      <dgm:spPr/>
    </dgm:pt>
    <dgm:pt modelId="{278C05A1-D210-4D94-A433-EA50A141A4FB}" type="pres">
      <dgm:prSet presAssocID="{95D3466F-4094-4A7A-88B8-5DB1C8BD36E0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C61CCABC-9573-4E29-89AE-05C0A4F224F3}" type="pres">
      <dgm:prSet presAssocID="{95D3466F-4094-4A7A-88B8-5DB1C8BD36E0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9C417AD-AF28-43C3-B250-73FA81689B4C}" type="pres">
      <dgm:prSet presAssocID="{8ED28E29-356C-436B-AA41-93FA40D91B8A}" presName="hSp" presStyleCnt="0"/>
      <dgm:spPr/>
    </dgm:pt>
    <dgm:pt modelId="{847B7CAD-350B-49D4-9405-8BDBEF39E6F4}" type="pres">
      <dgm:prSet presAssocID="{8ED28E29-356C-436B-AA41-93FA40D91B8A}" presName="vProcSp" presStyleCnt="0"/>
      <dgm:spPr/>
    </dgm:pt>
    <dgm:pt modelId="{29ADEA22-6AF8-4086-A3AF-748D56A2A06C}" type="pres">
      <dgm:prSet presAssocID="{8ED28E29-356C-436B-AA41-93FA40D91B8A}" presName="vSp1" presStyleCnt="0"/>
      <dgm:spPr/>
    </dgm:pt>
    <dgm:pt modelId="{75012B73-4481-4EF0-8658-DE437756269E}" type="pres">
      <dgm:prSet presAssocID="{8ED28E29-356C-436B-AA41-93FA40D91B8A}" presName="simulatedConn" presStyleLbl="solidFgAcc1" presStyleIdx="1" presStyleCnt="2"/>
      <dgm:spPr/>
    </dgm:pt>
    <dgm:pt modelId="{613B1278-927B-42B1-91B8-38F09F2C6A38}" type="pres">
      <dgm:prSet presAssocID="{8ED28E29-356C-436B-AA41-93FA40D91B8A}" presName="vSp2" presStyleCnt="0"/>
      <dgm:spPr/>
    </dgm:pt>
    <dgm:pt modelId="{C63A82B3-F2DD-44A1-A9AC-E40A53BACACD}" type="pres">
      <dgm:prSet presAssocID="{8ED28E29-356C-436B-AA41-93FA40D91B8A}" presName="sibTrans" presStyleCnt="0"/>
      <dgm:spPr/>
    </dgm:pt>
    <dgm:pt modelId="{A25FFB4E-FB02-4967-BE2E-6F2452073E39}" type="pres">
      <dgm:prSet presAssocID="{D7F19B99-9E2F-407F-A483-E6318D8B8FE4}" presName="compositeNode" presStyleCnt="0">
        <dgm:presLayoutVars>
          <dgm:bulletEnabled val="1"/>
        </dgm:presLayoutVars>
      </dgm:prSet>
      <dgm:spPr/>
    </dgm:pt>
    <dgm:pt modelId="{47CAF886-A596-4F7E-ACBC-AA841A217632}" type="pres">
      <dgm:prSet presAssocID="{D7F19B99-9E2F-407F-A483-E6318D8B8FE4}" presName="bgRect" presStyleLbl="node1" presStyleIdx="2" presStyleCnt="3"/>
      <dgm:spPr/>
    </dgm:pt>
    <dgm:pt modelId="{DDF78CF5-93EB-4EA4-8E90-FBD665598159}" type="pres">
      <dgm:prSet presAssocID="{D7F19B99-9E2F-407F-A483-E6318D8B8FE4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21B0B9D5-727B-434D-A27F-82F424031B4A}" type="pres">
      <dgm:prSet presAssocID="{D7F19B99-9E2F-407F-A483-E6318D8B8FE4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AE4A310-2E21-4122-85EA-30F8D8E0D446}" type="presOf" srcId="{17E0E04A-1603-49AC-A66A-4A6462479A1C}" destId="{384A0B3E-2FA7-4808-9EF6-2DD28DEA5E9A}" srcOrd="1" destOrd="0" presId="urn:microsoft.com/office/officeart/2005/8/layout/hProcess7"/>
    <dgm:cxn modelId="{90753ECF-D254-4F29-A55F-A28498643F45}" type="presOf" srcId="{B99EB3C8-7959-496B-9E8C-B51371CB3E77}" destId="{C61CCABC-9573-4E29-89AE-05C0A4F224F3}" srcOrd="0" destOrd="0" presId="urn:microsoft.com/office/officeart/2005/8/layout/hProcess7"/>
    <dgm:cxn modelId="{FF8B72CF-3A12-46A5-BAC4-4407B0BEEE50}" type="presOf" srcId="{95D3466F-4094-4A7A-88B8-5DB1C8BD36E0}" destId="{A410F5E9-0C51-4168-A1E4-5BB5548F2B96}" srcOrd="0" destOrd="0" presId="urn:microsoft.com/office/officeart/2005/8/layout/hProcess7"/>
    <dgm:cxn modelId="{42101E68-BB8C-4197-9E7F-A6E61E33443F}" srcId="{3CCC564F-4C87-4018-8A5F-9D846CD78B26}" destId="{95D3466F-4094-4A7A-88B8-5DB1C8BD36E0}" srcOrd="1" destOrd="0" parTransId="{9C01AE54-FDE6-44AD-A88F-E0D0D0DECC91}" sibTransId="{8ED28E29-356C-436B-AA41-93FA40D91B8A}"/>
    <dgm:cxn modelId="{41FD1275-1E49-4D2A-A7EE-DF8D1E6F172E}" srcId="{3CCC564F-4C87-4018-8A5F-9D846CD78B26}" destId="{D7F19B99-9E2F-407F-A483-E6318D8B8FE4}" srcOrd="2" destOrd="0" parTransId="{2A23EB06-79AC-4B15-8543-30B74CC411DD}" sibTransId="{7DC399A2-790E-4FF9-883B-B15D07A0533F}"/>
    <dgm:cxn modelId="{31D84E0B-30C8-4FC3-B03F-013F5D18EC5D}" srcId="{95D3466F-4094-4A7A-88B8-5DB1C8BD36E0}" destId="{B99EB3C8-7959-496B-9E8C-B51371CB3E77}" srcOrd="0" destOrd="0" parTransId="{0373C6D9-9B90-474B-818C-1C864A1F3530}" sibTransId="{41D7137A-DB47-4D9C-A4F1-1B9FBDE50CF6}"/>
    <dgm:cxn modelId="{F5685E98-9184-40B9-8246-74B2CBFE4AB1}" type="presOf" srcId="{95D3466F-4094-4A7A-88B8-5DB1C8BD36E0}" destId="{278C05A1-D210-4D94-A433-EA50A141A4FB}" srcOrd="1" destOrd="0" presId="urn:microsoft.com/office/officeart/2005/8/layout/hProcess7"/>
    <dgm:cxn modelId="{10A19D2E-D6C5-4C71-8B05-BF5BE32FC631}" srcId="{17E0E04A-1603-49AC-A66A-4A6462479A1C}" destId="{836D5508-E1F3-4E45-96E1-1F4CE69A31AF}" srcOrd="0" destOrd="0" parTransId="{91573DC6-6C36-4E81-BF4A-1ACCAF8547E9}" sibTransId="{62CAD4ED-864C-43C7-B065-92A9584DF706}"/>
    <dgm:cxn modelId="{197E1F52-C0CB-42D0-9CC9-7DD394A83EF9}" type="presOf" srcId="{3CCC564F-4C87-4018-8A5F-9D846CD78B26}" destId="{5914CDE9-30E5-4C61-B389-6F8A274FF6BC}" srcOrd="0" destOrd="0" presId="urn:microsoft.com/office/officeart/2005/8/layout/hProcess7"/>
    <dgm:cxn modelId="{E7A895BE-C2D6-48FD-8949-33688A663061}" srcId="{3CCC564F-4C87-4018-8A5F-9D846CD78B26}" destId="{17E0E04A-1603-49AC-A66A-4A6462479A1C}" srcOrd="0" destOrd="0" parTransId="{B25756A8-644B-4CAA-890B-03FF0491E07C}" sibTransId="{4E29749D-6705-47D6-B9ED-2191381A4383}"/>
    <dgm:cxn modelId="{7B559258-672E-4291-8BBD-6DF9D2769924}" type="presOf" srcId="{836D5508-E1F3-4E45-96E1-1F4CE69A31AF}" destId="{EDDC101B-20C3-483C-B595-A898A2644B36}" srcOrd="0" destOrd="0" presId="urn:microsoft.com/office/officeart/2005/8/layout/hProcess7"/>
    <dgm:cxn modelId="{C7C925E8-25AB-405A-912B-8E446F8DD7D4}" type="presOf" srcId="{B552F686-8E5A-45C3-8E37-70639E298F7B}" destId="{21B0B9D5-727B-434D-A27F-82F424031B4A}" srcOrd="0" destOrd="0" presId="urn:microsoft.com/office/officeart/2005/8/layout/hProcess7"/>
    <dgm:cxn modelId="{CDFAD3D0-C8BE-4DD0-9AF9-94B5C2144340}" srcId="{D7F19B99-9E2F-407F-A483-E6318D8B8FE4}" destId="{B552F686-8E5A-45C3-8E37-70639E298F7B}" srcOrd="0" destOrd="0" parTransId="{9CEB3499-4D95-418E-8057-0C3816CD2AA3}" sibTransId="{CE637A15-0C2D-4AD2-8057-BEC321446CB0}"/>
    <dgm:cxn modelId="{20B40EB6-8737-4F64-8D9A-6987F23F1576}" type="presOf" srcId="{D7F19B99-9E2F-407F-A483-E6318D8B8FE4}" destId="{47CAF886-A596-4F7E-ACBC-AA841A217632}" srcOrd="0" destOrd="0" presId="urn:microsoft.com/office/officeart/2005/8/layout/hProcess7"/>
    <dgm:cxn modelId="{9AE13E90-0BAB-4BBC-9E0D-BF27CD67806C}" type="presOf" srcId="{17E0E04A-1603-49AC-A66A-4A6462479A1C}" destId="{1F827E60-A9F2-4989-95C9-A0B378E18BB5}" srcOrd="0" destOrd="0" presId="urn:microsoft.com/office/officeart/2005/8/layout/hProcess7"/>
    <dgm:cxn modelId="{1E95BE04-C1B3-4D3F-86D1-3DDAE419F5B9}" type="presOf" srcId="{D7F19B99-9E2F-407F-A483-E6318D8B8FE4}" destId="{DDF78CF5-93EB-4EA4-8E90-FBD665598159}" srcOrd="1" destOrd="0" presId="urn:microsoft.com/office/officeart/2005/8/layout/hProcess7"/>
    <dgm:cxn modelId="{283A4C74-9615-4BD8-96A0-114EF32E219A}" type="presParOf" srcId="{5914CDE9-30E5-4C61-B389-6F8A274FF6BC}" destId="{BA369370-F660-4CDF-B226-259DB5EFE9D7}" srcOrd="0" destOrd="0" presId="urn:microsoft.com/office/officeart/2005/8/layout/hProcess7"/>
    <dgm:cxn modelId="{CBA2FE58-52C2-4582-B6DF-8DD03D3987B1}" type="presParOf" srcId="{BA369370-F660-4CDF-B226-259DB5EFE9D7}" destId="{1F827E60-A9F2-4989-95C9-A0B378E18BB5}" srcOrd="0" destOrd="0" presId="urn:microsoft.com/office/officeart/2005/8/layout/hProcess7"/>
    <dgm:cxn modelId="{71C741EA-F027-495E-874F-14FA786928EE}" type="presParOf" srcId="{BA369370-F660-4CDF-B226-259DB5EFE9D7}" destId="{384A0B3E-2FA7-4808-9EF6-2DD28DEA5E9A}" srcOrd="1" destOrd="0" presId="urn:microsoft.com/office/officeart/2005/8/layout/hProcess7"/>
    <dgm:cxn modelId="{B9F99FB5-0D8F-4247-8354-2AD2E0110E5C}" type="presParOf" srcId="{BA369370-F660-4CDF-B226-259DB5EFE9D7}" destId="{EDDC101B-20C3-483C-B595-A898A2644B36}" srcOrd="2" destOrd="0" presId="urn:microsoft.com/office/officeart/2005/8/layout/hProcess7"/>
    <dgm:cxn modelId="{ED96A920-1EB7-4FFB-9557-67DDE4930CBC}" type="presParOf" srcId="{5914CDE9-30E5-4C61-B389-6F8A274FF6BC}" destId="{DC3BB74E-6D44-4D75-BB36-9DBDEED80E71}" srcOrd="1" destOrd="0" presId="urn:microsoft.com/office/officeart/2005/8/layout/hProcess7"/>
    <dgm:cxn modelId="{8FD85A13-3722-4DDA-8495-0C21C1C7D865}" type="presParOf" srcId="{5914CDE9-30E5-4C61-B389-6F8A274FF6BC}" destId="{7E6B6795-B72A-4A9F-B9C3-EB27CA29754F}" srcOrd="2" destOrd="0" presId="urn:microsoft.com/office/officeart/2005/8/layout/hProcess7"/>
    <dgm:cxn modelId="{51B7A76B-13F2-49DA-BE02-45D6D15866A8}" type="presParOf" srcId="{7E6B6795-B72A-4A9F-B9C3-EB27CA29754F}" destId="{B080D702-556E-4543-8E6D-602B79E3E1B4}" srcOrd="0" destOrd="0" presId="urn:microsoft.com/office/officeart/2005/8/layout/hProcess7"/>
    <dgm:cxn modelId="{327FE20B-8A82-4C01-8577-E7464C65609E}" type="presParOf" srcId="{7E6B6795-B72A-4A9F-B9C3-EB27CA29754F}" destId="{CEC3F55F-6769-46BB-A4DF-B705C3991D0D}" srcOrd="1" destOrd="0" presId="urn:microsoft.com/office/officeart/2005/8/layout/hProcess7"/>
    <dgm:cxn modelId="{9CB693BA-381F-4D1B-B5D4-27584B00C53C}" type="presParOf" srcId="{7E6B6795-B72A-4A9F-B9C3-EB27CA29754F}" destId="{DD7B976A-7E94-444A-B890-4EED0B165C0A}" srcOrd="2" destOrd="0" presId="urn:microsoft.com/office/officeart/2005/8/layout/hProcess7"/>
    <dgm:cxn modelId="{28CCED96-95B0-421E-B404-0ADF7DB5F9DA}" type="presParOf" srcId="{5914CDE9-30E5-4C61-B389-6F8A274FF6BC}" destId="{652C3DE7-4A4E-4091-829F-D5AF751471CA}" srcOrd="3" destOrd="0" presId="urn:microsoft.com/office/officeart/2005/8/layout/hProcess7"/>
    <dgm:cxn modelId="{27D43ED5-E5E6-46A8-9569-F3246947EF41}" type="presParOf" srcId="{5914CDE9-30E5-4C61-B389-6F8A274FF6BC}" destId="{19EED2BA-56B6-4E24-B7F4-2E42DF5BBBE7}" srcOrd="4" destOrd="0" presId="urn:microsoft.com/office/officeart/2005/8/layout/hProcess7"/>
    <dgm:cxn modelId="{12775C8F-7B27-449E-A378-DB494006AC63}" type="presParOf" srcId="{19EED2BA-56B6-4E24-B7F4-2E42DF5BBBE7}" destId="{A410F5E9-0C51-4168-A1E4-5BB5548F2B96}" srcOrd="0" destOrd="0" presId="urn:microsoft.com/office/officeart/2005/8/layout/hProcess7"/>
    <dgm:cxn modelId="{ABE6871A-AE50-40F1-9D03-BE975E313F8F}" type="presParOf" srcId="{19EED2BA-56B6-4E24-B7F4-2E42DF5BBBE7}" destId="{278C05A1-D210-4D94-A433-EA50A141A4FB}" srcOrd="1" destOrd="0" presId="urn:microsoft.com/office/officeart/2005/8/layout/hProcess7"/>
    <dgm:cxn modelId="{962FB2BB-DECB-461E-B151-C1A8965DB84F}" type="presParOf" srcId="{19EED2BA-56B6-4E24-B7F4-2E42DF5BBBE7}" destId="{C61CCABC-9573-4E29-89AE-05C0A4F224F3}" srcOrd="2" destOrd="0" presId="urn:microsoft.com/office/officeart/2005/8/layout/hProcess7"/>
    <dgm:cxn modelId="{DD56324E-B191-4181-8EA0-FC965222ED0D}" type="presParOf" srcId="{5914CDE9-30E5-4C61-B389-6F8A274FF6BC}" destId="{89C417AD-AF28-43C3-B250-73FA81689B4C}" srcOrd="5" destOrd="0" presId="urn:microsoft.com/office/officeart/2005/8/layout/hProcess7"/>
    <dgm:cxn modelId="{9AA17FF7-89E4-4A96-B259-DFEFF6A5794E}" type="presParOf" srcId="{5914CDE9-30E5-4C61-B389-6F8A274FF6BC}" destId="{847B7CAD-350B-49D4-9405-8BDBEF39E6F4}" srcOrd="6" destOrd="0" presId="urn:microsoft.com/office/officeart/2005/8/layout/hProcess7"/>
    <dgm:cxn modelId="{010F9D9F-6821-4D8F-B188-34C7ADC50243}" type="presParOf" srcId="{847B7CAD-350B-49D4-9405-8BDBEF39E6F4}" destId="{29ADEA22-6AF8-4086-A3AF-748D56A2A06C}" srcOrd="0" destOrd="0" presId="urn:microsoft.com/office/officeart/2005/8/layout/hProcess7"/>
    <dgm:cxn modelId="{840C20A9-65AA-46E0-81A1-EE6D956FB981}" type="presParOf" srcId="{847B7CAD-350B-49D4-9405-8BDBEF39E6F4}" destId="{75012B73-4481-4EF0-8658-DE437756269E}" srcOrd="1" destOrd="0" presId="urn:microsoft.com/office/officeart/2005/8/layout/hProcess7"/>
    <dgm:cxn modelId="{2AD72D3B-552D-458B-8B5E-708A9C965B21}" type="presParOf" srcId="{847B7CAD-350B-49D4-9405-8BDBEF39E6F4}" destId="{613B1278-927B-42B1-91B8-38F09F2C6A38}" srcOrd="2" destOrd="0" presId="urn:microsoft.com/office/officeart/2005/8/layout/hProcess7"/>
    <dgm:cxn modelId="{BEF6F596-93E7-4F8D-B25C-3DDD38888E77}" type="presParOf" srcId="{5914CDE9-30E5-4C61-B389-6F8A274FF6BC}" destId="{C63A82B3-F2DD-44A1-A9AC-E40A53BACACD}" srcOrd="7" destOrd="0" presId="urn:microsoft.com/office/officeart/2005/8/layout/hProcess7"/>
    <dgm:cxn modelId="{60191DE5-C079-4778-ADC2-655F24C20334}" type="presParOf" srcId="{5914CDE9-30E5-4C61-B389-6F8A274FF6BC}" destId="{A25FFB4E-FB02-4967-BE2E-6F2452073E39}" srcOrd="8" destOrd="0" presId="urn:microsoft.com/office/officeart/2005/8/layout/hProcess7"/>
    <dgm:cxn modelId="{6861B288-878D-4EFB-8BA0-0AD8B3D95E9E}" type="presParOf" srcId="{A25FFB4E-FB02-4967-BE2E-6F2452073E39}" destId="{47CAF886-A596-4F7E-ACBC-AA841A217632}" srcOrd="0" destOrd="0" presId="urn:microsoft.com/office/officeart/2005/8/layout/hProcess7"/>
    <dgm:cxn modelId="{B1EE2D78-BC48-41DC-BF63-9C5BCF77B4E2}" type="presParOf" srcId="{A25FFB4E-FB02-4967-BE2E-6F2452073E39}" destId="{DDF78CF5-93EB-4EA4-8E90-FBD665598159}" srcOrd="1" destOrd="0" presId="urn:microsoft.com/office/officeart/2005/8/layout/hProcess7"/>
    <dgm:cxn modelId="{5BF55813-C843-4F39-AEBA-B409C3A78363}" type="presParOf" srcId="{A25FFB4E-FB02-4967-BE2E-6F2452073E39}" destId="{21B0B9D5-727B-434D-A27F-82F424031B4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27E60-A9F2-4989-95C9-A0B378E18BB5}">
      <dsp:nvSpPr>
        <dsp:cNvPr id="0" name=""/>
        <dsp:cNvSpPr/>
      </dsp:nvSpPr>
      <dsp:spPr>
        <a:xfrm>
          <a:off x="888" y="0"/>
          <a:ext cx="3821384" cy="3426941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Etapa 1</a:t>
          </a:r>
          <a:endParaRPr lang="pt-BR" sz="20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 rot="16200000">
        <a:off x="-1022019" y="1022907"/>
        <a:ext cx="2810091" cy="764276"/>
      </dsp:txXfrm>
    </dsp:sp>
    <dsp:sp modelId="{EDDC101B-20C3-483C-B595-A898A2644B36}">
      <dsp:nvSpPr>
        <dsp:cNvPr id="0" name=""/>
        <dsp:cNvSpPr/>
      </dsp:nvSpPr>
      <dsp:spPr>
        <a:xfrm>
          <a:off x="765164" y="0"/>
          <a:ext cx="2846931" cy="34269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3444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Preencher o formulário</a:t>
          </a:r>
          <a:endParaRPr lang="pt-BR" sz="36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765164" y="0"/>
        <a:ext cx="2846931" cy="3426941"/>
      </dsp:txXfrm>
    </dsp:sp>
    <dsp:sp modelId="{A410F5E9-0C51-4168-A1E4-5BB5548F2B96}">
      <dsp:nvSpPr>
        <dsp:cNvPr id="0" name=""/>
        <dsp:cNvSpPr/>
      </dsp:nvSpPr>
      <dsp:spPr>
        <a:xfrm>
          <a:off x="3956021" y="0"/>
          <a:ext cx="3821384" cy="3426941"/>
        </a:xfrm>
        <a:prstGeom prst="roundRect">
          <a:avLst>
            <a:gd name="adj" fmla="val 5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Etapa 2</a:t>
          </a:r>
          <a:endParaRPr lang="pt-BR" sz="2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 rot="16200000">
        <a:off x="2933113" y="1022907"/>
        <a:ext cx="2810091" cy="764276"/>
      </dsp:txXfrm>
    </dsp:sp>
    <dsp:sp modelId="{CEC3F55F-6769-46BB-A4DF-B705C3991D0D}">
      <dsp:nvSpPr>
        <dsp:cNvPr id="0" name=""/>
        <dsp:cNvSpPr/>
      </dsp:nvSpPr>
      <dsp:spPr>
        <a:xfrm rot="5400000">
          <a:off x="3723329" y="2651049"/>
          <a:ext cx="503597" cy="57320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1CCABC-9573-4E29-89AE-05C0A4F224F3}">
      <dsp:nvSpPr>
        <dsp:cNvPr id="0" name=""/>
        <dsp:cNvSpPr/>
      </dsp:nvSpPr>
      <dsp:spPr>
        <a:xfrm>
          <a:off x="4720298" y="0"/>
          <a:ext cx="2846931" cy="34269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Responder o </a:t>
          </a:r>
          <a:br>
            <a:rPr lang="pt-BR" sz="32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</a:br>
          <a:r>
            <a:rPr lang="pt-BR" sz="32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e-mail enviado com as obras anexadas</a:t>
          </a:r>
          <a:endParaRPr lang="pt-BR" sz="32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720298" y="0"/>
        <a:ext cx="2846931" cy="3426941"/>
      </dsp:txXfrm>
    </dsp:sp>
    <dsp:sp modelId="{47CAF886-A596-4F7E-ACBC-AA841A217632}">
      <dsp:nvSpPr>
        <dsp:cNvPr id="0" name=""/>
        <dsp:cNvSpPr/>
      </dsp:nvSpPr>
      <dsp:spPr>
        <a:xfrm>
          <a:off x="7911154" y="0"/>
          <a:ext cx="3821384" cy="3426941"/>
        </a:xfrm>
        <a:prstGeom prst="roundRect">
          <a:avLst>
            <a:gd name="adj" fmla="val 5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889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Etapa 3</a:t>
          </a:r>
          <a:endParaRPr lang="pt-BR" sz="2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 rot="16200000">
        <a:off x="6888246" y="1022907"/>
        <a:ext cx="2810091" cy="764276"/>
      </dsp:txXfrm>
    </dsp:sp>
    <dsp:sp modelId="{75012B73-4481-4EF0-8658-DE437756269E}">
      <dsp:nvSpPr>
        <dsp:cNvPr id="0" name=""/>
        <dsp:cNvSpPr/>
      </dsp:nvSpPr>
      <dsp:spPr>
        <a:xfrm rot="5400000">
          <a:off x="7678462" y="2651049"/>
          <a:ext cx="503597" cy="57320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  <a:sp3d z="57150" extrusionH="12700" prstMaterial="flat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B0B9D5-727B-434D-A27F-82F424031B4A}">
      <dsp:nvSpPr>
        <dsp:cNvPr id="0" name=""/>
        <dsp:cNvSpPr/>
      </dsp:nvSpPr>
      <dsp:spPr>
        <a:xfrm>
          <a:off x="8675431" y="0"/>
          <a:ext cx="2846931" cy="34269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smtClean="0">
              <a:latin typeface="Segoe UI Light" panose="020B0502040204020203" pitchFamily="34" charset="0"/>
              <a:cs typeface="Segoe UI Light" panose="020B0502040204020203" pitchFamily="34" charset="0"/>
            </a:rPr>
            <a:t>Aguardar Indexação da obra</a:t>
          </a:r>
          <a:endParaRPr lang="pt-BR" sz="3200" b="1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8675431" y="0"/>
        <a:ext cx="2846931" cy="3426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498F-8934-45FF-8EC8-271F6CBAAD7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3E9-3BB1-4102-B4B9-CD8631C31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45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498F-8934-45FF-8EC8-271F6CBAAD7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3E9-3BB1-4102-B4B9-CD8631C31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13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498F-8934-45FF-8EC8-271F6CBAAD7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3E9-3BB1-4102-B4B9-CD8631C31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29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498F-8934-45FF-8EC8-271F6CBAAD7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3E9-3BB1-4102-B4B9-CD8631C31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14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498F-8934-45FF-8EC8-271F6CBAAD7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3E9-3BB1-4102-B4B9-CD8631C31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02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498F-8934-45FF-8EC8-271F6CBAAD7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3E9-3BB1-4102-B4B9-CD8631C31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52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498F-8934-45FF-8EC8-271F6CBAAD7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3E9-3BB1-4102-B4B9-CD8631C31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91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498F-8934-45FF-8EC8-271F6CBAAD7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3E9-3BB1-4102-B4B9-CD8631C31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09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498F-8934-45FF-8EC8-271F6CBAAD7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3E9-3BB1-4102-B4B9-CD8631C31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72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498F-8934-45FF-8EC8-271F6CBAAD7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3E9-3BB1-4102-B4B9-CD8631C31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13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498F-8934-45FF-8EC8-271F6CBAAD7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123E9-3BB1-4102-B4B9-CD8631C31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82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498F-8934-45FF-8EC8-271F6CBAAD74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123E9-3BB1-4102-B4B9-CD8631C318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86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44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44338744"/>
              </p:ext>
            </p:extLst>
          </p:nvPr>
        </p:nvGraphicFramePr>
        <p:xfrm>
          <a:off x="252626" y="1466335"/>
          <a:ext cx="11733427" cy="342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1489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Tema do Office</vt:lpstr>
      <vt:lpstr>Apresentação do PowerPoint</vt:lpstr>
      <vt:lpstr>Apresentação do PowerPoint</vt:lpstr>
    </vt:vector>
  </TitlesOfParts>
  <Company>FABICO - UFRGS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1</cp:revision>
  <dcterms:created xsi:type="dcterms:W3CDTF">2019-06-27T13:44:52Z</dcterms:created>
  <dcterms:modified xsi:type="dcterms:W3CDTF">2019-06-27T13:52:22Z</dcterms:modified>
</cp:coreProperties>
</file>