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F92D6-4853-46BC-B170-07DBEC20B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B9792D-E7FB-43C0-B298-D593644DC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371588-1D13-4B1C-B7AF-D035DA4F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7C2D8-74CF-45B1-9997-ADC9908D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D91212-ECB7-4BF5-AB41-17C0F606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89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79BA-C39C-4C9D-980E-6858E392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DFA209-1E97-459E-94B1-763D267E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5458C-9FC5-4E65-9CE2-14D97A5E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EB4AD7-D59B-4E06-AA39-76F27649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6A7759-57DB-4DAB-B4C2-58EE3D3B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69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90EBA2-CDF7-4541-986C-557A9E686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EA4F7D-E9CF-47F3-8DEB-2A03EAF79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AB0D5-6DD5-4895-8CA7-0000736C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B8968-35E1-4D3F-986D-D2C542AA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822D5-040B-4D5D-A4EC-FD0B53CE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10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5CC4-572B-49FD-B482-7036D23C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F0357C-5209-4D2E-8996-3EF2F07B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C263D-FFE9-4537-AD77-325CCC41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953F6E-673B-4593-B291-A5BEB9D8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6C599-0BDF-4A1F-B052-48457F20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4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1F5C7-EA81-4C22-AD3F-A9D22E78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F84089-3BFC-4C46-B354-A51E5FE6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19293-D4F1-421D-A685-29FD5E82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280FF-F50E-44AC-BB59-707838E4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505F12-53F7-4044-8CA0-689DDFE1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3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9F7DC-96F7-498E-A1FC-B5851ABA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04FFF-009E-4976-90AD-57840D1CE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652FE5-F6D5-48E8-A186-105353C07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C9F003-3627-45BD-A7AF-70FA9709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ABB4DA-D5E1-4420-9923-47BFECF1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E02A34-6104-4966-BFDF-E3BFF777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34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9BA0E-8103-4A9E-8984-D71855A3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F9213F-B6B5-4A18-8951-163E0354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7C85DD-D3D0-49FB-91CB-B0FD3FE7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53F292-F88B-4F3A-A770-AB7A0AAD5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2FFB02-A2A4-48E5-AFA6-96DC33FF4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F7840F-3222-4D54-8CE6-2DB8A800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ABABA1-5B4B-4E55-AB16-101A6E12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73AD3A-C708-4162-96FF-816CC8E0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50653-3AA7-42B6-9BBE-3F0F471C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36712F-F922-4451-932D-63435544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1DF3D0-3E7E-4C0E-A602-02EAF1C6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7C0FE5-6215-44D7-8073-BED7752B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3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413BAF-3E8C-4CEC-9513-B35990A6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B7CEF7-A911-4845-9800-38E9453A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E8A610-F8AF-4FE9-884A-AE241AC1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5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E67A4-0DFA-4762-9F2F-0848E27D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C20225-CFA4-4EF8-8DE4-12EEB8F1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10E508-CF52-4AF8-87B7-00DC44E8D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D51CDD-CCB2-48B4-BB98-3E4AACA7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94333A-0358-4886-99D6-1DCFC49D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E5B593-7A48-465E-A393-2BE56C5D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7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0DBF-92FD-47C6-A75A-7E75D4E6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488182-EE12-4D18-8928-6A6C85E5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E7CE76-9B94-49E1-9BBF-2D82A3A7D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B00192-A2D5-4BC5-9C77-C817BEE7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897BEC-FBFF-4BA1-AF83-49790ABD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989B15-23DB-4D4D-9774-02B64A6B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04A893-7ED6-486F-8E70-CCF0063F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E307B5-8C67-406B-A3DF-18208AF5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4BCE-636D-4989-B3C0-081FDE6B9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DBCAEBE-D879-48DB-8A23-AC9C420EA1E8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53DBE-5F10-4A74-A6CF-8E60755FD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77AD2-2EBC-47AE-94B5-B9DB72D7E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55A842E-5622-4957-A327-AB58CD0366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database-data-storage-information-309919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database-data-storage-information-30991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7D6F1-B63C-4DF2-886A-E3B6FF7F3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2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b="1" dirty="0"/>
              <a:t>FIND</a:t>
            </a:r>
            <a:br>
              <a:rPr lang="pt-BR" dirty="0"/>
            </a:br>
            <a:r>
              <a:rPr lang="pt-BR" sz="3200" dirty="0"/>
              <a:t>Sistemas para Bibliotecas Comunitárias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7AB85-8355-4E57-BDAB-68EE079B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42180"/>
            <a:ext cx="12192000" cy="615820"/>
          </a:xfrm>
        </p:spPr>
        <p:txBody>
          <a:bodyPr/>
          <a:lstStyle/>
          <a:p>
            <a:r>
              <a:rPr lang="pt-BR" dirty="0"/>
              <a:t>Sistema de Bibliotecas Comunitárias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4304B4-AA25-4A84-B253-1CBC595B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21158" cy="9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0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FE4F-CB94-4589-8DEC-A32C1CFB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98"/>
            <a:ext cx="10515600" cy="882594"/>
          </a:xfrm>
        </p:spPr>
        <p:txBody>
          <a:bodyPr/>
          <a:lstStyle/>
          <a:p>
            <a:r>
              <a:rPr lang="pt-BR" dirty="0"/>
              <a:t>Workflow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3595B1-3F4F-4E6A-9476-051D339A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5576" cy="415091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7B7C382-F4DB-485F-B507-6ABF00582B65}"/>
              </a:ext>
            </a:extLst>
          </p:cNvPr>
          <p:cNvSpPr/>
          <p:nvPr/>
        </p:nvSpPr>
        <p:spPr>
          <a:xfrm>
            <a:off x="961054" y="1777034"/>
            <a:ext cx="2043403" cy="5182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ISBN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6A9431-7DC1-4FA3-B1D3-4BC7B02E0E8D}"/>
              </a:ext>
            </a:extLst>
          </p:cNvPr>
          <p:cNvSpPr/>
          <p:nvPr/>
        </p:nvSpPr>
        <p:spPr>
          <a:xfrm>
            <a:off x="4631095" y="1777034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Consulta Local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1FF2C2-D4A9-422A-BB18-B5E799889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93748" y="1700283"/>
            <a:ext cx="637082" cy="742232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8991619-C7CE-4D05-A98F-A5DAD0522D7C}"/>
              </a:ext>
            </a:extLst>
          </p:cNvPr>
          <p:cNvSpPr/>
          <p:nvPr/>
        </p:nvSpPr>
        <p:spPr>
          <a:xfrm>
            <a:off x="8441095" y="1777034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Consulta API Server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139BD18-9441-48E4-B0FE-DF4B1BCE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03748" y="1700283"/>
            <a:ext cx="637082" cy="7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FE4F-CB94-4589-8DEC-A32C1CFB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98"/>
            <a:ext cx="10515600" cy="882594"/>
          </a:xfrm>
        </p:spPr>
        <p:txBody>
          <a:bodyPr/>
          <a:lstStyle/>
          <a:p>
            <a:r>
              <a:rPr lang="pt-BR"/>
              <a:t>Workflow com ISBN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3595B1-3F4F-4E6A-9476-051D339A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5576" cy="415091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7B7C382-F4DB-485F-B507-6ABF00582B65}"/>
              </a:ext>
            </a:extLst>
          </p:cNvPr>
          <p:cNvSpPr/>
          <p:nvPr/>
        </p:nvSpPr>
        <p:spPr>
          <a:xfrm>
            <a:off x="961054" y="1777034"/>
            <a:ext cx="2043403" cy="5182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ISBN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6A9431-7DC1-4FA3-B1D3-4BC7B02E0E8D}"/>
              </a:ext>
            </a:extLst>
          </p:cNvPr>
          <p:cNvSpPr/>
          <p:nvPr/>
        </p:nvSpPr>
        <p:spPr>
          <a:xfrm>
            <a:off x="961054" y="2980683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Base Local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1FF2C2-D4A9-422A-BB18-B5E799889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3707" y="2903932"/>
            <a:ext cx="637082" cy="742232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8991619-C7CE-4D05-A98F-A5DAD0522D7C}"/>
              </a:ext>
            </a:extLst>
          </p:cNvPr>
          <p:cNvSpPr/>
          <p:nvPr/>
        </p:nvSpPr>
        <p:spPr>
          <a:xfrm>
            <a:off x="6483375" y="5002657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Consulta API Server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139BD18-9441-48E4-B0FE-DF4B1BCE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46028" y="4925906"/>
            <a:ext cx="637082" cy="742232"/>
          </a:xfrm>
          <a:prstGeom prst="rect">
            <a:avLst/>
          </a:prstGeom>
        </p:spPr>
      </p:pic>
      <p:sp>
        <p:nvSpPr>
          <p:cNvPr id="3" name="Losango 2">
            <a:extLst>
              <a:ext uri="{FF2B5EF4-FFF2-40B4-BE49-F238E27FC236}">
                <a16:creationId xmlns:a16="http://schemas.microsoft.com/office/drawing/2014/main" id="{1DAC9112-272F-43B3-8CF9-01217C68089C}"/>
              </a:ext>
            </a:extLst>
          </p:cNvPr>
          <p:cNvSpPr/>
          <p:nvPr/>
        </p:nvSpPr>
        <p:spPr>
          <a:xfrm>
            <a:off x="3866724" y="2481495"/>
            <a:ext cx="1517039" cy="1516672"/>
          </a:xfrm>
          <a:prstGeom prst="diamond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Existe?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85AB157-49E2-494A-BDB8-8B566FFD37C3}"/>
              </a:ext>
            </a:extLst>
          </p:cNvPr>
          <p:cNvSpPr/>
          <p:nvPr/>
        </p:nvSpPr>
        <p:spPr>
          <a:xfrm>
            <a:off x="961054" y="5073850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Processa Registro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06060A7C-6B73-472C-A6AA-F06A3EE02E99}"/>
              </a:ext>
            </a:extLst>
          </p:cNvPr>
          <p:cNvSpPr/>
          <p:nvPr/>
        </p:nvSpPr>
        <p:spPr>
          <a:xfrm>
            <a:off x="3866723" y="4574663"/>
            <a:ext cx="1517039" cy="1516672"/>
          </a:xfrm>
          <a:prstGeom prst="diamond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 MARC21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722D9FA-BDD8-4603-9183-CA412D754A4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82756" y="2295331"/>
            <a:ext cx="0" cy="68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C7DC711-3C10-420E-92A8-7342C95075A7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3004457" y="3239831"/>
            <a:ext cx="8622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9D19068-4719-43F4-AD7C-D5E15F9A652B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4625243" y="3998167"/>
            <a:ext cx="1" cy="576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4931755-58F1-4A6D-925E-DBF4649BA453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3004457" y="5332999"/>
            <a:ext cx="8622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01DCA72-91DF-479B-B825-455185FE4914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982756" y="4555553"/>
            <a:ext cx="0" cy="518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FFBE950-3A61-4CFB-B102-D8E25096073D}"/>
              </a:ext>
            </a:extLst>
          </p:cNvPr>
          <p:cNvSpPr/>
          <p:nvPr/>
        </p:nvSpPr>
        <p:spPr>
          <a:xfrm>
            <a:off x="961054" y="4037256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Armazena Registro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D4290FEE-528C-4704-9026-FEC41520F3ED}"/>
              </a:ext>
            </a:extLst>
          </p:cNvPr>
          <p:cNvCxnSpPr>
            <a:cxnSpLocks/>
            <a:stCxn id="28" idx="0"/>
            <a:endCxn id="6" idx="2"/>
          </p:cNvCxnSpPr>
          <p:nvPr/>
        </p:nvCxnSpPr>
        <p:spPr>
          <a:xfrm flipV="1">
            <a:off x="1982756" y="3498980"/>
            <a:ext cx="0" cy="538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F077201-33C3-40BE-B633-F6C8FBE649AE}"/>
              </a:ext>
            </a:extLst>
          </p:cNvPr>
          <p:cNvSpPr/>
          <p:nvPr/>
        </p:nvSpPr>
        <p:spPr>
          <a:xfrm>
            <a:off x="6483374" y="2977676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Incorpora ao Acervo da Biblioteca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881C031-3381-40B7-A32F-58D13F4896B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383763" y="3236825"/>
            <a:ext cx="1099611" cy="3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1EDA5A2-4870-499D-873E-0ACFF68BCC5F}"/>
              </a:ext>
            </a:extLst>
          </p:cNvPr>
          <p:cNvCxnSpPr>
            <a:cxnSpLocks/>
          </p:cNvCxnSpPr>
          <p:nvPr/>
        </p:nvCxnSpPr>
        <p:spPr>
          <a:xfrm flipV="1">
            <a:off x="5383761" y="5351210"/>
            <a:ext cx="8622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F21191ED-4D84-408B-8C53-92905C8F5BF5}"/>
              </a:ext>
            </a:extLst>
          </p:cNvPr>
          <p:cNvCxnSpPr>
            <a:cxnSpLocks/>
          </p:cNvCxnSpPr>
          <p:nvPr/>
        </p:nvCxnSpPr>
        <p:spPr>
          <a:xfrm flipH="1">
            <a:off x="1982756" y="6503783"/>
            <a:ext cx="5522320" cy="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CBD25D11-F005-4AF2-A082-1884DD40222C}"/>
              </a:ext>
            </a:extLst>
          </p:cNvPr>
          <p:cNvCxnSpPr>
            <a:cxnSpLocks/>
          </p:cNvCxnSpPr>
          <p:nvPr/>
        </p:nvCxnSpPr>
        <p:spPr>
          <a:xfrm flipH="1">
            <a:off x="7505077" y="5514839"/>
            <a:ext cx="1" cy="988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8DD81F5-3D8E-4E92-A241-95BA30D7B6E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982756" y="5592147"/>
            <a:ext cx="0" cy="9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7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Segoe UI Light</vt:lpstr>
      <vt:lpstr>Tema do Office</vt:lpstr>
      <vt:lpstr>FIND Sistemas para Bibliotecas Comunitárias</vt:lpstr>
      <vt:lpstr>Workflow</vt:lpstr>
      <vt:lpstr>Workflow com ISBN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Sistemas para Bibliotecas Comunitárias</dc:title>
  <dc:creator>Rene F. Gabriel junior</dc:creator>
  <cp:lastModifiedBy>Rene F. Gabriel junior</cp:lastModifiedBy>
  <cp:revision>2</cp:revision>
  <dcterms:created xsi:type="dcterms:W3CDTF">2020-01-23T19:39:57Z</dcterms:created>
  <dcterms:modified xsi:type="dcterms:W3CDTF">2020-01-23T19:56:12Z</dcterms:modified>
</cp:coreProperties>
</file>