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A04F9-64FE-4E2B-9535-D5309ED7C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C25930-DFF6-3BEA-7CE7-A73CBE21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F069C-8373-BF59-45E3-57317309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A921C8-46C6-E812-D7C2-E5F88C8D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17A3E-2F09-852A-19C9-53454A00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02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8D183-26EA-3E71-CB07-826E60A6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EE5741-F889-1501-39CF-722BF8EE2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2EEF15-FF28-5814-17BC-82C94E04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AC2D8B-E314-AD9F-D097-79546DA8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FF8D1-594E-637A-76BA-FCD95E52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D7118-3FC8-C84B-8B7D-15C9F1F6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6A792-5F12-FD8E-8DA3-565D42FC4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93F58-F48E-2368-D3F7-7BD3FC20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5AD54-01DD-96A7-3104-5EE0D822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7E9E6-4BB9-FACA-B25F-55D28FFB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6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368D-6281-918A-A17A-ECA14A9B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6DFA7-92E4-7DF4-75EC-F81EEE6B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7AF61-F662-2694-0B16-53A914A2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7D52C-D43F-4529-7896-CDE84F12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E71C2-9CCF-208C-5722-6D666D90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6504D-91A1-8A67-190E-B459711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44AB12-B7B4-AEAA-3F4C-B3AAD73A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7676A-72CC-D42C-87DF-74546CA8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8091D-305C-DD91-19E6-37BB0993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B9AEA-F8B2-5C5B-93A6-C0C09C2F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2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A30D4-2ED4-90EA-7DBE-9FF448ED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50F0D-2FEF-425D-33F0-9D86900F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AB1366-A335-4E2C-F481-862C4DF82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4ECBB-2980-25FB-D574-1B2EAD9B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696ED0-4760-F912-BAD7-CDCE972D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FB9E1-6DFF-05FA-3DC4-AFAE1408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AB6A0-7BD6-5F64-4944-9BAE0B76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288B03-DD7F-308D-C77C-D9836DC3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18C0C-C0A2-F797-C821-84168E73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2195FE-85F3-2FB8-5DC3-EAFF1F855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92175B-712D-B34D-2870-7ABEC04F8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E952F0-FCF4-D8C6-1135-7F2F7AA5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D6E194-DC5E-B105-5C3E-5BBEA87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F41629-A58F-ACE6-ED30-E4FDA21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4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76F91-5CD2-8BCF-C4E1-3267DB8A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E8AEFB-EF1E-7DDC-0ECE-7E6EF884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63CEC9-BB86-BFB8-6E34-F587E8D2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B42C01-F4A2-4482-7D6B-4621833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5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525817-D99B-A9D2-B524-26C1473C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F559E8-F2C1-2140-7F60-BDA255CD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D80E82-8AD4-0538-A8AF-43BCC362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33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3787F-0417-530A-E7CA-78774C6A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1DB99-E3A4-FC20-8F89-4EE9BFEE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59CFC-8224-C636-B0E5-B4541A925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F6B19C-861E-53A5-735C-7AE2F3DA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7E3A6-2FC7-15C9-38C0-E4D84A6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C5F10-084C-1CD2-8F15-464DC3D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8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50BA2-71C6-1221-785C-83C6C9B0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1FFC8A-43DC-566D-27EA-E8442D363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FF1739-F345-6EB2-CCC5-B4383DCDF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2E9F43-49E0-DEFF-E998-2D602404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F06053-7630-5985-8016-823BEEC1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43EB7-E8F4-311F-BA3D-E21720D4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27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FBA464-9A74-D97A-06E3-494DAFF8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F112C5-5A5E-D92C-E945-07DCE12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5A1122-51D6-2893-24BB-0FFB7A6EE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EB06-2143-4598-8D24-C26157DBB07B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488F0-2D6A-E15D-1F52-E73E74E22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06B91-F9B6-55F1-F05F-8BB4EFCB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57C6-26EA-417B-8F1E-61A15239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38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18B5-2EA4-17BE-97D2-64C2113D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F7B2BD-6E3C-AAF4-A8FF-AAAEE0F33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5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DE49C40-1D40-9F28-10D6-EC74402C0135}"/>
              </a:ext>
            </a:extLst>
          </p:cNvPr>
          <p:cNvSpPr/>
          <p:nvPr/>
        </p:nvSpPr>
        <p:spPr>
          <a:xfrm>
            <a:off x="2424418" y="2743200"/>
            <a:ext cx="1610686" cy="828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maDMP</a:t>
            </a:r>
            <a:endParaRPr lang="pt-BR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84BF36-2AFB-0250-BA50-AFE62DF67342}"/>
              </a:ext>
            </a:extLst>
          </p:cNvPr>
          <p:cNvSpPr/>
          <p:nvPr/>
        </p:nvSpPr>
        <p:spPr>
          <a:xfrm>
            <a:off x="2424418" y="278235"/>
            <a:ext cx="1610686" cy="828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Carlos Chagas (CNPq)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91DED28-70F1-BE78-F8E9-672048BF71C3}"/>
              </a:ext>
            </a:extLst>
          </p:cNvPr>
          <p:cNvSpPr/>
          <p:nvPr/>
        </p:nvSpPr>
        <p:spPr>
          <a:xfrm>
            <a:off x="8902117" y="2743200"/>
            <a:ext cx="1610686" cy="828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Dataverse</a:t>
            </a:r>
          </a:p>
        </p:txBody>
      </p:sp>
    </p:spTree>
    <p:extLst>
      <p:ext uri="{BB962C8B-B14F-4D97-AF65-F5344CB8AC3E}">
        <p14:creationId xmlns:p14="http://schemas.microsoft.com/office/powerpoint/2010/main" val="1018735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Rene Faustino Gabriel Junior</cp:lastModifiedBy>
  <cp:revision>1</cp:revision>
  <dcterms:created xsi:type="dcterms:W3CDTF">2022-08-23T19:31:34Z</dcterms:created>
  <dcterms:modified xsi:type="dcterms:W3CDTF">2022-08-23T20:56:29Z</dcterms:modified>
</cp:coreProperties>
</file>