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60" r:id="rId5"/>
    <p:sldId id="264" r:id="rId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6/11/2023</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‹Nº›</a:t>
            </a:fld>
            <a:endParaRPr lang="en-US"/>
          </a:p>
        </p:txBody>
      </p:sp>
    </p:spTree>
    <p:extLst>
      <p:ext uri="{BB962C8B-B14F-4D97-AF65-F5344CB8AC3E}">
        <p14:creationId xmlns:p14="http://schemas.microsoft.com/office/powerpoint/2010/main" val="2617024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6/11/2023</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‹Nº›</a:t>
            </a:fld>
            <a:endParaRPr lang="en-US"/>
          </a:p>
        </p:txBody>
      </p:sp>
    </p:spTree>
    <p:extLst>
      <p:ext uri="{BB962C8B-B14F-4D97-AF65-F5344CB8AC3E}">
        <p14:creationId xmlns:p14="http://schemas.microsoft.com/office/powerpoint/2010/main" val="3810048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6/11/2023</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‹Nº›</a:t>
            </a:fld>
            <a:endParaRPr lang="en-US"/>
          </a:p>
        </p:txBody>
      </p:sp>
    </p:spTree>
    <p:extLst>
      <p:ext uri="{BB962C8B-B14F-4D97-AF65-F5344CB8AC3E}">
        <p14:creationId xmlns:p14="http://schemas.microsoft.com/office/powerpoint/2010/main" val="3304186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6/11/2023</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‹Nº›</a:t>
            </a:fld>
            <a:endParaRPr lang="en-US"/>
          </a:p>
        </p:txBody>
      </p:sp>
    </p:spTree>
    <p:extLst>
      <p:ext uri="{BB962C8B-B14F-4D97-AF65-F5344CB8AC3E}">
        <p14:creationId xmlns:p14="http://schemas.microsoft.com/office/powerpoint/2010/main" val="814235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6/11/2023</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‹Nº›</a:t>
            </a:fld>
            <a:endParaRPr lang="en-US"/>
          </a:p>
        </p:txBody>
      </p:sp>
    </p:spTree>
    <p:extLst>
      <p:ext uri="{BB962C8B-B14F-4D97-AF65-F5344CB8AC3E}">
        <p14:creationId xmlns:p14="http://schemas.microsoft.com/office/powerpoint/2010/main" val="3501386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6/11/2023</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‹Nº›</a:t>
            </a:fld>
            <a:endParaRPr lang="en-US"/>
          </a:p>
        </p:txBody>
      </p:sp>
    </p:spTree>
    <p:extLst>
      <p:ext uri="{BB962C8B-B14F-4D97-AF65-F5344CB8AC3E}">
        <p14:creationId xmlns:p14="http://schemas.microsoft.com/office/powerpoint/2010/main" val="2575689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6/11/2023</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‹Nº›</a:t>
            </a:fld>
            <a:endParaRPr lang="en-US"/>
          </a:p>
        </p:txBody>
      </p:sp>
    </p:spTree>
    <p:extLst>
      <p:ext uri="{BB962C8B-B14F-4D97-AF65-F5344CB8AC3E}">
        <p14:creationId xmlns:p14="http://schemas.microsoft.com/office/powerpoint/2010/main" val="2661373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6/11/2023</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‹Nº›</a:t>
            </a:fld>
            <a:endParaRPr lang="en-US"/>
          </a:p>
        </p:txBody>
      </p:sp>
    </p:spTree>
    <p:extLst>
      <p:ext uri="{BB962C8B-B14F-4D97-AF65-F5344CB8AC3E}">
        <p14:creationId xmlns:p14="http://schemas.microsoft.com/office/powerpoint/2010/main" val="3328584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6/11/2023</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‹Nº›</a:t>
            </a:fld>
            <a:endParaRPr lang="en-US"/>
          </a:p>
        </p:txBody>
      </p:sp>
    </p:spTree>
    <p:extLst>
      <p:ext uri="{BB962C8B-B14F-4D97-AF65-F5344CB8AC3E}">
        <p14:creationId xmlns:p14="http://schemas.microsoft.com/office/powerpoint/2010/main" val="2157507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6/11/2023</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‹Nº›</a:t>
            </a:fld>
            <a:endParaRPr lang="en-US"/>
          </a:p>
        </p:txBody>
      </p:sp>
    </p:spTree>
    <p:extLst>
      <p:ext uri="{BB962C8B-B14F-4D97-AF65-F5344CB8AC3E}">
        <p14:creationId xmlns:p14="http://schemas.microsoft.com/office/powerpoint/2010/main" val="3353728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6/11/2023</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‹Nº›</a:t>
            </a:fld>
            <a:endParaRPr lang="en-US"/>
          </a:p>
        </p:txBody>
      </p:sp>
    </p:spTree>
    <p:extLst>
      <p:ext uri="{BB962C8B-B14F-4D97-AF65-F5344CB8AC3E}">
        <p14:creationId xmlns:p14="http://schemas.microsoft.com/office/powerpoint/2010/main" val="2084709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6/11/2023</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‹Nº›</a:t>
            </a:fld>
            <a:endParaRPr lang="en-US"/>
          </a:p>
        </p:txBody>
      </p:sp>
    </p:spTree>
    <p:extLst>
      <p:ext uri="{BB962C8B-B14F-4D97-AF65-F5344CB8AC3E}">
        <p14:creationId xmlns:p14="http://schemas.microsoft.com/office/powerpoint/2010/main" val="168515150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378F5D1-804B-D69A-43AA-DF77EB10BB49}"/>
              </a:ext>
            </a:extLst>
          </p:cNvPr>
          <p:cNvSpPr>
            <a:spLocks noGrp="1"/>
          </p:cNvSpPr>
          <p:nvPr>
            <p:ph type="ctrTitle"/>
          </p:nvPr>
        </p:nvSpPr>
        <p:spPr>
          <a:xfrm>
            <a:off x="838200" y="1122363"/>
            <a:ext cx="5334000" cy="2387600"/>
          </a:xfrm>
        </p:spPr>
        <p:txBody>
          <a:bodyPr>
            <a:normAutofit/>
          </a:bodyPr>
          <a:lstStyle/>
          <a:p>
            <a:pPr algn="l"/>
            <a:r>
              <a:rPr lang="es-SV" dirty="0">
                <a:gradFill flip="none" rotWithShape="1">
                  <a:gsLst>
                    <a:gs pos="0">
                      <a:schemeClr val="accent5">
                        <a:alpha val="70000"/>
                      </a:schemeClr>
                    </a:gs>
                    <a:gs pos="100000">
                      <a:schemeClr val="accent1">
                        <a:alpha val="70000"/>
                      </a:schemeClr>
                    </a:gs>
                  </a:gsLst>
                  <a:lin ang="0" scaled="1"/>
                  <a:tileRect/>
                </a:gradFill>
              </a:rPr>
              <a:t>CRUNCHY SHOES</a:t>
            </a:r>
          </a:p>
        </p:txBody>
      </p:sp>
      <p:sp>
        <p:nvSpPr>
          <p:cNvPr id="3" name="Subtítulo 2">
            <a:extLst>
              <a:ext uri="{FF2B5EF4-FFF2-40B4-BE49-F238E27FC236}">
                <a16:creationId xmlns:a16="http://schemas.microsoft.com/office/drawing/2014/main" id="{5C3400C8-B74E-B784-3CD3-37CB5B652012}"/>
              </a:ext>
            </a:extLst>
          </p:cNvPr>
          <p:cNvSpPr>
            <a:spLocks noGrp="1"/>
          </p:cNvSpPr>
          <p:nvPr>
            <p:ph type="subTitle" idx="1"/>
          </p:nvPr>
        </p:nvSpPr>
        <p:spPr>
          <a:xfrm>
            <a:off x="838200" y="3602037"/>
            <a:ext cx="5334000" cy="2722561"/>
          </a:xfrm>
        </p:spPr>
        <p:txBody>
          <a:bodyPr>
            <a:normAutofit fontScale="92500"/>
          </a:bodyPr>
          <a:lstStyle/>
          <a:p>
            <a:pPr algn="l"/>
            <a:r>
              <a:rPr lang="es-SV" sz="2200" dirty="0">
                <a:solidFill>
                  <a:schemeClr val="tx2">
                    <a:alpha val="60000"/>
                  </a:schemeClr>
                </a:solidFill>
              </a:rPr>
              <a:t>Integrantes:</a:t>
            </a:r>
          </a:p>
          <a:p>
            <a:pPr algn="l"/>
            <a:r>
              <a:rPr lang="es-SV" sz="2200" dirty="0">
                <a:solidFill>
                  <a:schemeClr val="tx2">
                    <a:alpha val="60000"/>
                  </a:schemeClr>
                </a:solidFill>
              </a:rPr>
              <a:t>Ren</a:t>
            </a:r>
            <a:r>
              <a:rPr lang="es-ES" sz="2200" dirty="0">
                <a:solidFill>
                  <a:schemeClr val="tx2">
                    <a:alpha val="60000"/>
                  </a:schemeClr>
                </a:solidFill>
              </a:rPr>
              <a:t>é Ismael Fuentes Benítez</a:t>
            </a:r>
          </a:p>
          <a:p>
            <a:pPr algn="l"/>
            <a:r>
              <a:rPr lang="es-ES" sz="2200" dirty="0">
                <a:solidFill>
                  <a:schemeClr val="tx2">
                    <a:alpha val="60000"/>
                  </a:schemeClr>
                </a:solidFill>
              </a:rPr>
              <a:t>Oscar Rene Mondragón Orellana </a:t>
            </a:r>
          </a:p>
          <a:p>
            <a:pPr algn="l"/>
            <a:r>
              <a:rPr lang="es-ES" sz="2200" dirty="0">
                <a:solidFill>
                  <a:schemeClr val="tx2">
                    <a:alpha val="60000"/>
                  </a:schemeClr>
                </a:solidFill>
              </a:rPr>
              <a:t>Héctor Alejandro Franco Berrios </a:t>
            </a:r>
          </a:p>
          <a:p>
            <a:pPr algn="l"/>
            <a:r>
              <a:rPr lang="es-ES" sz="2200" dirty="0">
                <a:solidFill>
                  <a:schemeClr val="tx2">
                    <a:alpha val="60000"/>
                  </a:schemeClr>
                </a:solidFill>
              </a:rPr>
              <a:t>Geovany Mauricio Álvarez Velázquez </a:t>
            </a:r>
          </a:p>
          <a:p>
            <a:pPr algn="l"/>
            <a:r>
              <a:rPr lang="es-ES" sz="2200" dirty="0">
                <a:solidFill>
                  <a:schemeClr val="tx2">
                    <a:alpha val="60000"/>
                  </a:schemeClr>
                </a:solidFill>
              </a:rPr>
              <a:t>David Arnoldo Hernández Gómez </a:t>
            </a:r>
            <a:endParaRPr lang="es-SV" sz="2200" dirty="0">
              <a:solidFill>
                <a:schemeClr val="tx2">
                  <a:alpha val="60000"/>
                </a:schemeClr>
              </a:solidFill>
            </a:endParaRPr>
          </a:p>
        </p:txBody>
      </p:sp>
      <p:sp>
        <p:nvSpPr>
          <p:cNvPr id="18" name="Rectangle 17">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3670" y="533400"/>
            <a:ext cx="5231130" cy="5791199"/>
          </a:xfrm>
          <a:prstGeom prst="rect">
            <a:avLst/>
          </a:prstGeom>
          <a:gradFill flip="none" rotWithShape="1">
            <a:gsLst>
              <a:gs pos="0">
                <a:schemeClr val="accent2"/>
              </a:gs>
              <a:gs pos="10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seño abstracto de pétalos de flores en colores pastel">
            <a:extLst>
              <a:ext uri="{FF2B5EF4-FFF2-40B4-BE49-F238E27FC236}">
                <a16:creationId xmlns:a16="http://schemas.microsoft.com/office/drawing/2014/main" id="{873564BA-DC72-E326-65B1-26AE39E2079D}"/>
              </a:ext>
            </a:extLst>
          </p:cNvPr>
          <p:cNvPicPr>
            <a:picLocks noChangeAspect="1"/>
          </p:cNvPicPr>
          <p:nvPr/>
        </p:nvPicPr>
        <p:blipFill rotWithShape="1">
          <a:blip r:embed="rId2">
            <a:alphaModFix/>
          </a:blip>
          <a:srcRect l="30729" r="10106" b="1"/>
          <a:stretch/>
        </p:blipFill>
        <p:spPr>
          <a:xfrm>
            <a:off x="6503670" y="533400"/>
            <a:ext cx="5231130" cy="5791199"/>
          </a:xfrm>
          <a:prstGeom prst="rect">
            <a:avLst/>
          </a:prstGeom>
        </p:spPr>
      </p:pic>
    </p:spTree>
    <p:extLst>
      <p:ext uri="{BB962C8B-B14F-4D97-AF65-F5344CB8AC3E}">
        <p14:creationId xmlns:p14="http://schemas.microsoft.com/office/powerpoint/2010/main" val="1698112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7E3D53-E652-9771-DD3C-E321A038B57F}"/>
              </a:ext>
            </a:extLst>
          </p:cNvPr>
          <p:cNvSpPr>
            <a:spLocks noGrp="1"/>
          </p:cNvSpPr>
          <p:nvPr>
            <p:ph type="title"/>
          </p:nvPr>
        </p:nvSpPr>
        <p:spPr/>
        <p:txBody>
          <a:bodyPr/>
          <a:lstStyle/>
          <a:p>
            <a:r>
              <a:rPr lang="es-ES" dirty="0"/>
              <a:t>Descripción del Proyecto</a:t>
            </a:r>
            <a:endParaRPr lang="es-SV" dirty="0"/>
          </a:p>
        </p:txBody>
      </p:sp>
      <p:sp>
        <p:nvSpPr>
          <p:cNvPr id="3" name="Marcador de contenido 2">
            <a:extLst>
              <a:ext uri="{FF2B5EF4-FFF2-40B4-BE49-F238E27FC236}">
                <a16:creationId xmlns:a16="http://schemas.microsoft.com/office/drawing/2014/main" id="{77BBECAB-D34E-217B-DF23-3316FD4B1CE4}"/>
              </a:ext>
            </a:extLst>
          </p:cNvPr>
          <p:cNvSpPr>
            <a:spLocks noGrp="1"/>
          </p:cNvSpPr>
          <p:nvPr>
            <p:ph idx="1"/>
          </p:nvPr>
        </p:nvSpPr>
        <p:spPr/>
        <p:txBody>
          <a:bodyPr/>
          <a:lstStyle/>
          <a:p>
            <a:r>
              <a:rPr lang="es-ES" dirty="0"/>
              <a:t>Página web acerca de una venta de zapatos llamada </a:t>
            </a:r>
            <a:r>
              <a:rPr lang="es-ES" dirty="0" err="1"/>
              <a:t>CrunchyShoes</a:t>
            </a:r>
            <a:r>
              <a:rPr lang="es-ES" dirty="0"/>
              <a:t>, este proyecto está pensado para facilitar a los clientes a la hora de querer comprar zapatos, mostrándole un catálogo y para que si quiere algún zapato que nosotros ofrecemos el cliente pueda agregarlo al carrito de compras.</a:t>
            </a:r>
            <a:endParaRPr lang="es-SV" dirty="0"/>
          </a:p>
        </p:txBody>
      </p:sp>
    </p:spTree>
    <p:extLst>
      <p:ext uri="{BB962C8B-B14F-4D97-AF65-F5344CB8AC3E}">
        <p14:creationId xmlns:p14="http://schemas.microsoft.com/office/powerpoint/2010/main" val="27006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9C9C80-0AD7-2BCB-12F1-C6873A0953DA}"/>
              </a:ext>
            </a:extLst>
          </p:cNvPr>
          <p:cNvSpPr>
            <a:spLocks noGrp="1"/>
          </p:cNvSpPr>
          <p:nvPr>
            <p:ph type="title"/>
          </p:nvPr>
        </p:nvSpPr>
        <p:spPr/>
        <p:txBody>
          <a:bodyPr/>
          <a:lstStyle/>
          <a:p>
            <a:r>
              <a:rPr lang="es-ES" dirty="0"/>
              <a:t>Requerimientos:</a:t>
            </a:r>
            <a:endParaRPr lang="es-SV" dirty="0"/>
          </a:p>
        </p:txBody>
      </p:sp>
      <p:sp>
        <p:nvSpPr>
          <p:cNvPr id="3" name="Marcador de contenido 2">
            <a:extLst>
              <a:ext uri="{FF2B5EF4-FFF2-40B4-BE49-F238E27FC236}">
                <a16:creationId xmlns:a16="http://schemas.microsoft.com/office/drawing/2014/main" id="{83D99C23-39E1-FEAC-F14A-10DBA7E2E27D}"/>
              </a:ext>
            </a:extLst>
          </p:cNvPr>
          <p:cNvSpPr>
            <a:spLocks noGrp="1"/>
          </p:cNvSpPr>
          <p:nvPr>
            <p:ph idx="1"/>
          </p:nvPr>
        </p:nvSpPr>
        <p:spPr/>
        <p:txBody>
          <a:bodyPr/>
          <a:lstStyle/>
          <a:p>
            <a:r>
              <a:rPr lang="es-ES" sz="1800" b="0" i="0" u="none" strike="noStrike" dirty="0">
                <a:solidFill>
                  <a:srgbClr val="5E696C"/>
                </a:solidFill>
                <a:effectLst/>
                <a:latin typeface="Lato" panose="020F0502020204030204" pitchFamily="34" charset="0"/>
              </a:rPr>
              <a:t>Facilitar y ofrecer a los clientes las opciones en línea para tener un mayor control de las transacciones realizadas en la empresa.</a:t>
            </a:r>
          </a:p>
          <a:p>
            <a:r>
              <a:rPr lang="es-ES" sz="1800" dirty="0">
                <a:solidFill>
                  <a:srgbClr val="5E696C"/>
                </a:solidFill>
                <a:latin typeface="Lato" panose="020F0502020204030204" pitchFamily="34" charset="0"/>
              </a:rPr>
              <a:t> </a:t>
            </a:r>
            <a:r>
              <a:rPr lang="es-ES" sz="1800" b="0" i="0" u="none" strike="noStrike" dirty="0">
                <a:solidFill>
                  <a:srgbClr val="5E696C"/>
                </a:solidFill>
                <a:effectLst/>
                <a:latin typeface="Lato" panose="020F0502020204030203" pitchFamily="34" charset="0"/>
              </a:rPr>
              <a:t>El sistema debe ser compatible con los navegadores más populares.</a:t>
            </a:r>
            <a:endParaRPr lang="es-ES" sz="1800" dirty="0">
              <a:solidFill>
                <a:srgbClr val="5E696C"/>
              </a:solidFill>
              <a:latin typeface="Lato" panose="020F0502020204030204" pitchFamily="34" charset="0"/>
            </a:endParaRPr>
          </a:p>
          <a:p>
            <a:r>
              <a:rPr lang="es-ES" sz="1800" b="0" i="0" u="none" strike="noStrike" dirty="0">
                <a:solidFill>
                  <a:srgbClr val="5E696C"/>
                </a:solidFill>
                <a:effectLst/>
                <a:latin typeface="Lato" panose="020F0502020204030203" pitchFamily="34" charset="0"/>
              </a:rPr>
              <a:t>El tiempo de respuesta del sistema tiene que ser lo más corto posible.</a:t>
            </a:r>
            <a:endParaRPr lang="es-ES" sz="1800" b="0" i="0" u="none" strike="noStrike" dirty="0">
              <a:solidFill>
                <a:srgbClr val="5E696C"/>
              </a:solidFill>
              <a:effectLst/>
              <a:latin typeface="Lato" panose="020F0502020204030204" pitchFamily="34" charset="0"/>
            </a:endParaRPr>
          </a:p>
          <a:p>
            <a:r>
              <a:rPr lang="es-ES" sz="1800" b="0" i="0" u="none" strike="noStrike" dirty="0">
                <a:solidFill>
                  <a:srgbClr val="5E696C"/>
                </a:solidFill>
                <a:effectLst/>
                <a:latin typeface="Lato" panose="020F0502020204030203" pitchFamily="34" charset="0"/>
              </a:rPr>
              <a:t>La interfaz del sistema debe ser agradable a la vista y de fácil comprensión para el usuario</a:t>
            </a:r>
            <a:r>
              <a:rPr lang="es-ES" sz="1800" dirty="0">
                <a:solidFill>
                  <a:srgbClr val="5E696C"/>
                </a:solidFill>
                <a:latin typeface="Lato" panose="020F0502020204030204" pitchFamily="34" charset="0"/>
              </a:rPr>
              <a:t>.</a:t>
            </a:r>
          </a:p>
          <a:p>
            <a:r>
              <a:rPr lang="es-ES" sz="1800" b="0" i="0" u="none" strike="noStrike" dirty="0">
                <a:solidFill>
                  <a:srgbClr val="5E696C"/>
                </a:solidFill>
                <a:effectLst/>
                <a:latin typeface="Lato" panose="020F0502020204030203" pitchFamily="34" charset="0"/>
              </a:rPr>
              <a:t>El sistema debe ser compatible con los sistemas de dispositivos móviles.</a:t>
            </a:r>
            <a:endParaRPr lang="es-SV" dirty="0"/>
          </a:p>
        </p:txBody>
      </p:sp>
    </p:spTree>
    <p:extLst>
      <p:ext uri="{BB962C8B-B14F-4D97-AF65-F5344CB8AC3E}">
        <p14:creationId xmlns:p14="http://schemas.microsoft.com/office/powerpoint/2010/main" val="2830992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AAD91A-DC8A-6E93-9549-D1AEE5C8A958}"/>
              </a:ext>
            </a:extLst>
          </p:cNvPr>
          <p:cNvSpPr>
            <a:spLocks noGrp="1"/>
          </p:cNvSpPr>
          <p:nvPr>
            <p:ph type="title"/>
          </p:nvPr>
        </p:nvSpPr>
        <p:spPr/>
        <p:txBody>
          <a:bodyPr/>
          <a:lstStyle/>
          <a:p>
            <a:r>
              <a:rPr lang="es-ES" dirty="0"/>
              <a:t>Estructura </a:t>
            </a:r>
            <a:r>
              <a:rPr lang="es-ES" dirty="0" err="1"/>
              <a:t>FrontEnd</a:t>
            </a:r>
            <a:r>
              <a:rPr lang="es-ES" dirty="0"/>
              <a:t> y </a:t>
            </a:r>
            <a:r>
              <a:rPr lang="es-ES" dirty="0" err="1"/>
              <a:t>BackEnd</a:t>
            </a:r>
            <a:r>
              <a:rPr lang="es-ES" dirty="0"/>
              <a:t>:</a:t>
            </a:r>
            <a:endParaRPr lang="es-SV" dirty="0"/>
          </a:p>
        </p:txBody>
      </p:sp>
      <p:sp>
        <p:nvSpPr>
          <p:cNvPr id="3" name="Marcador de contenido 2">
            <a:extLst>
              <a:ext uri="{FF2B5EF4-FFF2-40B4-BE49-F238E27FC236}">
                <a16:creationId xmlns:a16="http://schemas.microsoft.com/office/drawing/2014/main" id="{88C6663E-A422-8DCF-7D91-84772C1B106A}"/>
              </a:ext>
            </a:extLst>
          </p:cNvPr>
          <p:cNvSpPr>
            <a:spLocks noGrp="1"/>
          </p:cNvSpPr>
          <p:nvPr>
            <p:ph idx="1"/>
          </p:nvPr>
        </p:nvSpPr>
        <p:spPr/>
        <p:txBody>
          <a:bodyPr/>
          <a:lstStyle/>
          <a:p>
            <a:r>
              <a:rPr lang="es-SV" dirty="0"/>
              <a:t>La lógica que usamos en la estructura de nuestro proyecto fue que usamos las variables que creamos en los controladores conectaran con la parte del diseño</a:t>
            </a:r>
            <a:r>
              <a:rPr lang="es-ES" dirty="0"/>
              <a:t> para </a:t>
            </a:r>
            <a:r>
              <a:rPr lang="es-SV" dirty="0"/>
              <a:t>así mostrar los datos de la base de datos que quisiéramos en el catálogo o en el carrito de compras</a:t>
            </a:r>
            <a:r>
              <a:rPr lang="es-ES" dirty="0"/>
              <a:t>, a su vez definimos las rutas pertinentes para poder mostrar mediante botones </a:t>
            </a:r>
            <a:r>
              <a:rPr lang="es-ES"/>
              <a:t>o imágenes las </a:t>
            </a:r>
            <a:r>
              <a:rPr lang="es-ES" dirty="0"/>
              <a:t>diferentes vistas que usamos para las dos cosas </a:t>
            </a:r>
            <a:r>
              <a:rPr lang="es-ES"/>
              <a:t>antes mencionadas.</a:t>
            </a:r>
            <a:endParaRPr lang="es-SV" dirty="0"/>
          </a:p>
        </p:txBody>
      </p:sp>
    </p:spTree>
    <p:extLst>
      <p:ext uri="{BB962C8B-B14F-4D97-AF65-F5344CB8AC3E}">
        <p14:creationId xmlns:p14="http://schemas.microsoft.com/office/powerpoint/2010/main" val="1242752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C4304-1A0D-8370-C1FC-11EDCF4947CB}"/>
              </a:ext>
            </a:extLst>
          </p:cNvPr>
          <p:cNvSpPr>
            <a:spLocks noGrp="1"/>
          </p:cNvSpPr>
          <p:nvPr>
            <p:ph type="title"/>
          </p:nvPr>
        </p:nvSpPr>
        <p:spPr/>
        <p:txBody>
          <a:bodyPr/>
          <a:lstStyle/>
          <a:p>
            <a:r>
              <a:rPr lang="es-ES" dirty="0"/>
              <a:t>Conclusiones:</a:t>
            </a:r>
            <a:endParaRPr lang="es-SV" dirty="0"/>
          </a:p>
        </p:txBody>
      </p:sp>
      <p:sp>
        <p:nvSpPr>
          <p:cNvPr id="3" name="Marcador de contenido 2">
            <a:extLst>
              <a:ext uri="{FF2B5EF4-FFF2-40B4-BE49-F238E27FC236}">
                <a16:creationId xmlns:a16="http://schemas.microsoft.com/office/drawing/2014/main" id="{640F8C7A-44CC-8BFF-ABB3-A02EA8033ED8}"/>
              </a:ext>
            </a:extLst>
          </p:cNvPr>
          <p:cNvSpPr>
            <a:spLocks noGrp="1"/>
          </p:cNvSpPr>
          <p:nvPr>
            <p:ph idx="1"/>
          </p:nvPr>
        </p:nvSpPr>
        <p:spPr/>
        <p:txBody>
          <a:bodyPr/>
          <a:lstStyle/>
          <a:p>
            <a:r>
              <a:rPr lang="es-SV" dirty="0"/>
              <a:t>En este proyecto como grupo pusimos en práctica todo impartido en el cómputo, lo básico y nivel medio de </a:t>
            </a:r>
            <a:r>
              <a:rPr lang="es-SV" dirty="0" err="1"/>
              <a:t>php</a:t>
            </a:r>
            <a:r>
              <a:rPr lang="es-SV" dirty="0"/>
              <a:t> usando el </a:t>
            </a:r>
            <a:r>
              <a:rPr lang="es-SV" dirty="0" err="1"/>
              <a:t>framework</a:t>
            </a:r>
            <a:r>
              <a:rPr lang="es-SV" dirty="0"/>
              <a:t> de </a:t>
            </a:r>
            <a:r>
              <a:rPr lang="es-SV" dirty="0" err="1"/>
              <a:t>laravel</a:t>
            </a:r>
            <a:r>
              <a:rPr lang="es-SV" dirty="0"/>
              <a:t>, también a medida que íbamos realizando el proyecto aprendimos otras cosas por las investigaciones que realizábamos al momento de no saber cómo hacer algo, este proyecto fue de mucha ayuda para saber nuestra capacidad real al momento de trabajar.</a:t>
            </a:r>
          </a:p>
        </p:txBody>
      </p:sp>
    </p:spTree>
    <p:extLst>
      <p:ext uri="{BB962C8B-B14F-4D97-AF65-F5344CB8AC3E}">
        <p14:creationId xmlns:p14="http://schemas.microsoft.com/office/powerpoint/2010/main" val="4009985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otalTime>58</TotalTime>
  <Words>308</Words>
  <Application>Microsoft Office PowerPoint</Application>
  <PresentationFormat>Panorámica</PresentationFormat>
  <Paragraphs>19</Paragraphs>
  <Slides>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vt:i4>
      </vt:variant>
    </vt:vector>
  </HeadingPairs>
  <TitlesOfParts>
    <vt:vector size="11" baseType="lpstr">
      <vt:lpstr>Arial</vt:lpstr>
      <vt:lpstr>Avenir Next LT Pro</vt:lpstr>
      <vt:lpstr>Lato</vt:lpstr>
      <vt:lpstr>Sabon Next LT</vt:lpstr>
      <vt:lpstr>Wingdings</vt:lpstr>
      <vt:lpstr>LuminousVTI</vt:lpstr>
      <vt:lpstr>CRUNCHY SHOES</vt:lpstr>
      <vt:lpstr>Descripción del Proyecto</vt:lpstr>
      <vt:lpstr>Requerimientos:</vt:lpstr>
      <vt:lpstr>Estructura FrontEnd y BackEnd:</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CRUNCHY SHOES</dc:title>
  <dc:creator>René Fuentes</dc:creator>
  <cp:lastModifiedBy>René Fuentes</cp:lastModifiedBy>
  <cp:revision>3</cp:revision>
  <dcterms:created xsi:type="dcterms:W3CDTF">2023-06-11T06:46:40Z</dcterms:created>
  <dcterms:modified xsi:type="dcterms:W3CDTF">2023-06-12T03:53:51Z</dcterms:modified>
</cp:coreProperties>
</file>