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3" r:id="rId5"/>
    <p:sldId id="277" r:id="rId6"/>
    <p:sldId id="278" r:id="rId7"/>
    <p:sldId id="257" r:id="rId8"/>
    <p:sldId id="260" r:id="rId9"/>
    <p:sldId id="272" r:id="rId10"/>
    <p:sldId id="261" r:id="rId11"/>
    <p:sldId id="262" r:id="rId12"/>
    <p:sldId id="264" r:id="rId13"/>
    <p:sldId id="263" r:id="rId14"/>
    <p:sldId id="271" r:id="rId15"/>
    <p:sldId id="266" r:id="rId16"/>
    <p:sldId id="267" r:id="rId17"/>
    <p:sldId id="269" r:id="rId18"/>
    <p:sldId id="279" r:id="rId19"/>
    <p:sldId id="270" r:id="rId20"/>
    <p:sldId id="268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C48E8-6F3C-2CFE-7498-5D5CFA82F348}" v="8" dt="2023-11-22T04:09:26.285"/>
    <p1510:client id="{F7148E2F-F074-4B1D-A712-3610B3A57967}" v="6" dt="2023-11-22T03:38:4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 Lisasi" userId="f6c90575-27cf-433f-abbc-a881412d9f70" providerId="ADAL" clId="{6D13947F-98FB-4B83-BABD-1172B1073B13}"/>
    <pc:docChg chg="undo custSel addSld modSld sldOrd">
      <pc:chgData name="Rene Lisasi" userId="f6c90575-27cf-433f-abbc-a881412d9f70" providerId="ADAL" clId="{6D13947F-98FB-4B83-BABD-1172B1073B13}" dt="2023-11-16T00:28:57.143" v="1932" actId="1076"/>
      <pc:docMkLst>
        <pc:docMk/>
      </pc:docMkLst>
      <pc:sldChg chg="addSp delSp modSp new mod setBg addAnim delAnim modAnim">
        <pc:chgData name="Rene Lisasi" userId="f6c90575-27cf-433f-abbc-a881412d9f70" providerId="ADAL" clId="{6D13947F-98FB-4B83-BABD-1172B1073B13}" dt="2023-11-16T00:19:54.617" v="1777" actId="1076"/>
        <pc:sldMkLst>
          <pc:docMk/>
          <pc:sldMk cId="469282349" sldId="256"/>
        </pc:sldMkLst>
        <pc:spChg chg="mod">
          <ac:chgData name="Rene Lisasi" userId="f6c90575-27cf-433f-abbc-a881412d9f70" providerId="ADAL" clId="{6D13947F-98FB-4B83-BABD-1172B1073B13}" dt="2023-11-16T00:19:47.572" v="1775" actId="1076"/>
          <ac:spMkLst>
            <pc:docMk/>
            <pc:sldMk cId="469282349" sldId="256"/>
            <ac:spMk id="2" creationId="{9DCF730C-6925-D0B7-9E50-EE6FC9793BA9}"/>
          </ac:spMkLst>
        </pc:spChg>
        <pc:spChg chg="mod">
          <ac:chgData name="Rene Lisasi" userId="f6c90575-27cf-433f-abbc-a881412d9f70" providerId="ADAL" clId="{6D13947F-98FB-4B83-BABD-1172B1073B13}" dt="2023-11-16T00:19:54.617" v="1777" actId="1076"/>
          <ac:spMkLst>
            <pc:docMk/>
            <pc:sldMk cId="469282349" sldId="256"/>
            <ac:spMk id="3" creationId="{0AD5AAB6-C17B-0CAE-1F4D-5B18967B274E}"/>
          </ac:spMkLst>
        </pc:spChg>
        <pc:spChg chg="add">
          <ac:chgData name="Rene Lisasi" userId="f6c90575-27cf-433f-abbc-a881412d9f70" providerId="ADAL" clId="{6D13947F-98FB-4B83-BABD-1172B1073B13}" dt="2023-11-16T00:18:04.852" v="1707" actId="26606"/>
          <ac:spMkLst>
            <pc:docMk/>
            <pc:sldMk cId="469282349" sldId="256"/>
            <ac:spMk id="6" creationId="{6F828D28-8E09-41CC-8229-3070B5467A96}"/>
          </ac:spMkLst>
        </pc:spChg>
        <pc:spChg chg="add">
          <ac:chgData name="Rene Lisasi" userId="f6c90575-27cf-433f-abbc-a881412d9f70" providerId="ADAL" clId="{6D13947F-98FB-4B83-BABD-1172B1073B13}" dt="2023-11-16T00:18:04.852" v="1707" actId="26606"/>
          <ac:spMkLst>
            <pc:docMk/>
            <pc:sldMk cId="469282349" sldId="256"/>
            <ac:spMk id="8" creationId="{D5B012D8-7F27-4758-9AC6-C889B154BD73}"/>
          </ac:spMkLst>
        </pc:spChg>
        <pc:spChg chg="add del">
          <ac:chgData name="Rene Lisasi" userId="f6c90575-27cf-433f-abbc-a881412d9f70" providerId="ADAL" clId="{6D13947F-98FB-4B83-BABD-1172B1073B13}" dt="2023-11-16T00:17:06.150" v="1672" actId="26606"/>
          <ac:spMkLst>
            <pc:docMk/>
            <pc:sldMk cId="469282349" sldId="256"/>
            <ac:spMk id="9" creationId="{C1DD1A8A-57D5-4A81-AD04-532B043C5611}"/>
          </ac:spMkLst>
        </pc:spChg>
        <pc:spChg chg="add del">
          <ac:chgData name="Rene Lisasi" userId="f6c90575-27cf-433f-abbc-a881412d9f70" providerId="ADAL" clId="{6D13947F-98FB-4B83-BABD-1172B1073B13}" dt="2023-11-16T00:17:06.150" v="1672" actId="26606"/>
          <ac:spMkLst>
            <pc:docMk/>
            <pc:sldMk cId="469282349" sldId="256"/>
            <ac:spMk id="11" creationId="{007891EC-4501-44ED-A8C8-B11B6DB767AB}"/>
          </ac:spMkLst>
        </pc:spChg>
        <pc:spChg chg="add">
          <ac:chgData name="Rene Lisasi" userId="f6c90575-27cf-433f-abbc-a881412d9f70" providerId="ADAL" clId="{6D13947F-98FB-4B83-BABD-1172B1073B13}" dt="2023-11-16T00:18:04.852" v="1707" actId="26606"/>
          <ac:spMkLst>
            <pc:docMk/>
            <pc:sldMk cId="469282349" sldId="256"/>
            <ac:spMk id="13" creationId="{4063B759-00FC-46D1-9898-8E8625268FAF}"/>
          </ac:spMkLst>
        </pc:spChg>
        <pc:picChg chg="add del">
          <ac:chgData name="Rene Lisasi" userId="f6c90575-27cf-433f-abbc-a881412d9f70" providerId="ADAL" clId="{6D13947F-98FB-4B83-BABD-1172B1073B13}" dt="2023-11-16T00:17:06.150" v="1672" actId="26606"/>
          <ac:picMkLst>
            <pc:docMk/>
            <pc:sldMk cId="469282349" sldId="256"/>
            <ac:picMk id="5" creationId="{43820A52-A9EE-7A23-084B-4CCA30D486A5}"/>
          </ac:picMkLst>
        </pc:picChg>
        <pc:picChg chg="add mod">
          <ac:chgData name="Rene Lisasi" userId="f6c90575-27cf-433f-abbc-a881412d9f70" providerId="ADAL" clId="{6D13947F-98FB-4B83-BABD-1172B1073B13}" dt="2023-11-16T00:18:34.380" v="1744" actId="1076"/>
          <ac:picMkLst>
            <pc:docMk/>
            <pc:sldMk cId="469282349" sldId="256"/>
            <ac:picMk id="7" creationId="{27545488-7B40-D2C7-A67C-0B077C1191FA}"/>
          </ac:picMkLst>
        </pc:picChg>
      </pc:sldChg>
      <pc:sldChg chg="addSp delSp modSp new mod">
        <pc:chgData name="Rene Lisasi" userId="f6c90575-27cf-433f-abbc-a881412d9f70" providerId="ADAL" clId="{6D13947F-98FB-4B83-BABD-1172B1073B13}" dt="2023-11-16T00:20:38.532" v="1786" actId="20577"/>
        <pc:sldMkLst>
          <pc:docMk/>
          <pc:sldMk cId="1962780106" sldId="257"/>
        </pc:sldMkLst>
        <pc:spChg chg="mod">
          <ac:chgData name="Rene Lisasi" userId="f6c90575-27cf-433f-abbc-a881412d9f70" providerId="ADAL" clId="{6D13947F-98FB-4B83-BABD-1172B1073B13}" dt="2023-11-16T00:20:38.532" v="1786" actId="20577"/>
          <ac:spMkLst>
            <pc:docMk/>
            <pc:sldMk cId="1962780106" sldId="257"/>
            <ac:spMk id="2" creationId="{DECFDE8D-7F69-974E-EF68-6987D5A13207}"/>
          </ac:spMkLst>
        </pc:spChg>
        <pc:spChg chg="del">
          <ac:chgData name="Rene Lisasi" userId="f6c90575-27cf-433f-abbc-a881412d9f70" providerId="ADAL" clId="{6D13947F-98FB-4B83-BABD-1172B1073B13}" dt="2023-11-15T23:25:23.704" v="18" actId="22"/>
          <ac:spMkLst>
            <pc:docMk/>
            <pc:sldMk cId="1962780106" sldId="257"/>
            <ac:spMk id="3" creationId="{521CE5A8-6502-C122-7666-DEB2DC7B0CF2}"/>
          </ac:spMkLst>
        </pc:spChg>
        <pc:picChg chg="add mod ord">
          <ac:chgData name="Rene Lisasi" userId="f6c90575-27cf-433f-abbc-a881412d9f70" providerId="ADAL" clId="{6D13947F-98FB-4B83-BABD-1172B1073B13}" dt="2023-11-15T23:25:23.704" v="18" actId="22"/>
          <ac:picMkLst>
            <pc:docMk/>
            <pc:sldMk cId="1962780106" sldId="257"/>
            <ac:picMk id="5" creationId="{2C633820-D7E5-0D98-4A9F-BD4851807B10}"/>
          </ac:picMkLst>
        </pc:picChg>
      </pc:sldChg>
      <pc:sldChg chg="addSp delSp modSp new mod ord">
        <pc:chgData name="Rene Lisasi" userId="f6c90575-27cf-433f-abbc-a881412d9f70" providerId="ADAL" clId="{6D13947F-98FB-4B83-BABD-1172B1073B13}" dt="2023-11-16T00:20:51.779" v="1796"/>
        <pc:sldMkLst>
          <pc:docMk/>
          <pc:sldMk cId="2825698796" sldId="258"/>
        </pc:sldMkLst>
        <pc:spChg chg="mod">
          <ac:chgData name="Rene Lisasi" userId="f6c90575-27cf-433f-abbc-a881412d9f70" providerId="ADAL" clId="{6D13947F-98FB-4B83-BABD-1172B1073B13}" dt="2023-11-16T00:20:49.157" v="1794" actId="20577"/>
          <ac:spMkLst>
            <pc:docMk/>
            <pc:sldMk cId="2825698796" sldId="258"/>
            <ac:spMk id="2" creationId="{556CB855-A0A0-45EC-C02C-359C9EA9D84D}"/>
          </ac:spMkLst>
        </pc:spChg>
        <pc:spChg chg="del">
          <ac:chgData name="Rene Lisasi" userId="f6c90575-27cf-433f-abbc-a881412d9f70" providerId="ADAL" clId="{6D13947F-98FB-4B83-BABD-1172B1073B13}" dt="2023-11-15T23:29:01.306" v="120"/>
          <ac:spMkLst>
            <pc:docMk/>
            <pc:sldMk cId="2825698796" sldId="258"/>
            <ac:spMk id="3" creationId="{4462E024-3FF7-F980-FF20-BBF987148327}"/>
          </ac:spMkLst>
        </pc:spChg>
        <pc:picChg chg="add mod">
          <ac:chgData name="Rene Lisasi" userId="f6c90575-27cf-433f-abbc-a881412d9f70" providerId="ADAL" clId="{6D13947F-98FB-4B83-BABD-1172B1073B13}" dt="2023-11-15T23:30:39.117" v="131" actId="14100"/>
          <ac:picMkLst>
            <pc:docMk/>
            <pc:sldMk cId="2825698796" sldId="258"/>
            <ac:picMk id="5" creationId="{67CB3C7C-4923-5542-3E0D-82D06E9ABF79}"/>
          </ac:picMkLst>
        </pc:picChg>
        <pc:picChg chg="add mod">
          <ac:chgData name="Rene Lisasi" userId="f6c90575-27cf-433f-abbc-a881412d9f70" providerId="ADAL" clId="{6D13947F-98FB-4B83-BABD-1172B1073B13}" dt="2023-11-15T23:30:37.323" v="130" actId="1076"/>
          <ac:picMkLst>
            <pc:docMk/>
            <pc:sldMk cId="2825698796" sldId="258"/>
            <ac:picMk id="7" creationId="{3A50595B-9DBE-8B79-7F53-C36DB194618F}"/>
          </ac:picMkLst>
        </pc:picChg>
      </pc:sldChg>
      <pc:sldChg chg="modSp new mod ord">
        <pc:chgData name="Rene Lisasi" userId="f6c90575-27cf-433f-abbc-a881412d9f70" providerId="ADAL" clId="{6D13947F-98FB-4B83-BABD-1172B1073B13}" dt="2023-11-16T00:20:05.696" v="1779"/>
        <pc:sldMkLst>
          <pc:docMk/>
          <pc:sldMk cId="2233094967" sldId="259"/>
        </pc:sldMkLst>
        <pc:spChg chg="mod">
          <ac:chgData name="Rene Lisasi" userId="f6c90575-27cf-433f-abbc-a881412d9f70" providerId="ADAL" clId="{6D13947F-98FB-4B83-BABD-1172B1073B13}" dt="2023-11-15T23:31:23.475" v="148" actId="20577"/>
          <ac:spMkLst>
            <pc:docMk/>
            <pc:sldMk cId="2233094967" sldId="259"/>
            <ac:spMk id="2" creationId="{E3EC01D3-10EB-6BBF-0402-E276EE3EA25A}"/>
          </ac:spMkLst>
        </pc:spChg>
        <pc:spChg chg="mod">
          <ac:chgData name="Rene Lisasi" userId="f6c90575-27cf-433f-abbc-a881412d9f70" providerId="ADAL" clId="{6D13947F-98FB-4B83-BABD-1172B1073B13}" dt="2023-11-15T23:33:10.254" v="379" actId="20577"/>
          <ac:spMkLst>
            <pc:docMk/>
            <pc:sldMk cId="2233094967" sldId="259"/>
            <ac:spMk id="3" creationId="{461A1AE4-9EEB-6473-0039-1A5DBE791F7F}"/>
          </ac:spMkLst>
        </pc:spChg>
      </pc:sldChg>
      <pc:sldChg chg="modSp new mod">
        <pc:chgData name="Rene Lisasi" userId="f6c90575-27cf-433f-abbc-a881412d9f70" providerId="ADAL" clId="{6D13947F-98FB-4B83-BABD-1172B1073B13}" dt="2023-11-15T23:34:27.426" v="546" actId="20577"/>
        <pc:sldMkLst>
          <pc:docMk/>
          <pc:sldMk cId="1023589234" sldId="260"/>
        </pc:sldMkLst>
        <pc:spChg chg="mod">
          <ac:chgData name="Rene Lisasi" userId="f6c90575-27cf-433f-abbc-a881412d9f70" providerId="ADAL" clId="{6D13947F-98FB-4B83-BABD-1172B1073B13}" dt="2023-11-15T23:33:23.673" v="398" actId="20577"/>
          <ac:spMkLst>
            <pc:docMk/>
            <pc:sldMk cId="1023589234" sldId="260"/>
            <ac:spMk id="2" creationId="{B21BC9BD-EB15-6B83-2B17-B0F1F6120DB3}"/>
          </ac:spMkLst>
        </pc:spChg>
        <pc:spChg chg="mod">
          <ac:chgData name="Rene Lisasi" userId="f6c90575-27cf-433f-abbc-a881412d9f70" providerId="ADAL" clId="{6D13947F-98FB-4B83-BABD-1172B1073B13}" dt="2023-11-15T23:34:27.426" v="546" actId="20577"/>
          <ac:spMkLst>
            <pc:docMk/>
            <pc:sldMk cId="1023589234" sldId="260"/>
            <ac:spMk id="3" creationId="{ADF7E91B-45B0-C993-B37C-533100F55799}"/>
          </ac:spMkLst>
        </pc:spChg>
      </pc:sldChg>
      <pc:sldChg chg="addSp delSp modSp new mod">
        <pc:chgData name="Rene Lisasi" userId="f6c90575-27cf-433f-abbc-a881412d9f70" providerId="ADAL" clId="{6D13947F-98FB-4B83-BABD-1172B1073B13}" dt="2023-11-16T00:21:49.048" v="1817" actId="1076"/>
        <pc:sldMkLst>
          <pc:docMk/>
          <pc:sldMk cId="1219556004" sldId="261"/>
        </pc:sldMkLst>
        <pc:spChg chg="mod">
          <ac:chgData name="Rene Lisasi" userId="f6c90575-27cf-433f-abbc-a881412d9f70" providerId="ADAL" clId="{6D13947F-98FB-4B83-BABD-1172B1073B13}" dt="2023-11-15T23:34:03.520" v="505" actId="20577"/>
          <ac:spMkLst>
            <pc:docMk/>
            <pc:sldMk cId="1219556004" sldId="261"/>
            <ac:spMk id="2" creationId="{F980FB27-D71A-989F-4201-518127CDCB22}"/>
          </ac:spMkLst>
        </pc:spChg>
        <pc:spChg chg="mod">
          <ac:chgData name="Rene Lisasi" userId="f6c90575-27cf-433f-abbc-a881412d9f70" providerId="ADAL" clId="{6D13947F-98FB-4B83-BABD-1172B1073B13}" dt="2023-11-15T23:49:34.058" v="1342"/>
          <ac:spMkLst>
            <pc:docMk/>
            <pc:sldMk cId="1219556004" sldId="261"/>
            <ac:spMk id="3" creationId="{32A6EEA1-E563-2AC2-8DA7-6250F48AEFF2}"/>
          </ac:spMkLst>
        </pc:spChg>
        <pc:picChg chg="add del mod">
          <ac:chgData name="Rene Lisasi" userId="f6c90575-27cf-433f-abbc-a881412d9f70" providerId="ADAL" clId="{6D13947F-98FB-4B83-BABD-1172B1073B13}" dt="2023-11-15T23:43:59.481" v="958" actId="478"/>
          <ac:picMkLst>
            <pc:docMk/>
            <pc:sldMk cId="1219556004" sldId="261"/>
            <ac:picMk id="5" creationId="{89AE376F-8B39-DB15-0AD6-5A7FAD7485D6}"/>
          </ac:picMkLst>
        </pc:picChg>
        <pc:picChg chg="add del mod">
          <ac:chgData name="Rene Lisasi" userId="f6c90575-27cf-433f-abbc-a881412d9f70" providerId="ADAL" clId="{6D13947F-98FB-4B83-BABD-1172B1073B13}" dt="2023-11-15T23:44:09.442" v="961" actId="478"/>
          <ac:picMkLst>
            <pc:docMk/>
            <pc:sldMk cId="1219556004" sldId="261"/>
            <ac:picMk id="7" creationId="{C3B40E18-FA01-9CBA-8A7A-8976A238DAA3}"/>
          </ac:picMkLst>
        </pc:picChg>
        <pc:picChg chg="add mod">
          <ac:chgData name="Rene Lisasi" userId="f6c90575-27cf-433f-abbc-a881412d9f70" providerId="ADAL" clId="{6D13947F-98FB-4B83-BABD-1172B1073B13}" dt="2023-11-16T00:21:49.048" v="1817" actId="1076"/>
          <ac:picMkLst>
            <pc:docMk/>
            <pc:sldMk cId="1219556004" sldId="261"/>
            <ac:picMk id="9" creationId="{E8CB754C-3187-0F42-C817-DFBE1D93DDF0}"/>
          </ac:picMkLst>
        </pc:picChg>
      </pc:sldChg>
      <pc:sldChg chg="modSp new mod">
        <pc:chgData name="Rene Lisasi" userId="f6c90575-27cf-433f-abbc-a881412d9f70" providerId="ADAL" clId="{6D13947F-98FB-4B83-BABD-1172B1073B13}" dt="2023-11-16T00:21:54.471" v="1819" actId="20577"/>
        <pc:sldMkLst>
          <pc:docMk/>
          <pc:sldMk cId="3630418629" sldId="262"/>
        </pc:sldMkLst>
        <pc:spChg chg="mod">
          <ac:chgData name="Rene Lisasi" userId="f6c90575-27cf-433f-abbc-a881412d9f70" providerId="ADAL" clId="{6D13947F-98FB-4B83-BABD-1172B1073B13}" dt="2023-11-16T00:21:54.471" v="1819" actId="20577"/>
          <ac:spMkLst>
            <pc:docMk/>
            <pc:sldMk cId="3630418629" sldId="262"/>
            <ac:spMk id="2" creationId="{B33F4013-661D-34B5-4D53-C415253588B2}"/>
          </ac:spMkLst>
        </pc:spChg>
        <pc:spChg chg="mod">
          <ac:chgData name="Rene Lisasi" userId="f6c90575-27cf-433f-abbc-a881412d9f70" providerId="ADAL" clId="{6D13947F-98FB-4B83-BABD-1172B1073B13}" dt="2023-11-15T23:49:29.014" v="1340" actId="21"/>
          <ac:spMkLst>
            <pc:docMk/>
            <pc:sldMk cId="3630418629" sldId="262"/>
            <ac:spMk id="3" creationId="{E4E8CC0B-5306-63A9-6E30-CDC3CED54067}"/>
          </ac:spMkLst>
        </pc:spChg>
      </pc:sldChg>
      <pc:sldChg chg="modSp new mod ord">
        <pc:chgData name="Rene Lisasi" userId="f6c90575-27cf-433f-abbc-a881412d9f70" providerId="ADAL" clId="{6D13947F-98FB-4B83-BABD-1172B1073B13}" dt="2023-11-16T00:16:04.652" v="1647"/>
        <pc:sldMkLst>
          <pc:docMk/>
          <pc:sldMk cId="2480918028" sldId="263"/>
        </pc:sldMkLst>
        <pc:spChg chg="mod">
          <ac:chgData name="Rene Lisasi" userId="f6c90575-27cf-433f-abbc-a881412d9f70" providerId="ADAL" clId="{6D13947F-98FB-4B83-BABD-1172B1073B13}" dt="2023-11-15T23:34:47.537" v="563" actId="20577"/>
          <ac:spMkLst>
            <pc:docMk/>
            <pc:sldMk cId="2480918028" sldId="263"/>
            <ac:spMk id="2" creationId="{C257CF38-3180-DE3B-F96E-DED414CE76F9}"/>
          </ac:spMkLst>
        </pc:spChg>
        <pc:spChg chg="mod">
          <ac:chgData name="Rene Lisasi" userId="f6c90575-27cf-433f-abbc-a881412d9f70" providerId="ADAL" clId="{6D13947F-98FB-4B83-BABD-1172B1073B13}" dt="2023-11-15T23:57:55.014" v="1459" actId="20577"/>
          <ac:spMkLst>
            <pc:docMk/>
            <pc:sldMk cId="2480918028" sldId="263"/>
            <ac:spMk id="3" creationId="{77EED32E-3962-148D-9E8E-F9BBF5F13C43}"/>
          </ac:spMkLst>
        </pc:spChg>
      </pc:sldChg>
      <pc:sldChg chg="addSp delSp modSp new mod">
        <pc:chgData name="Rene Lisasi" userId="f6c90575-27cf-433f-abbc-a881412d9f70" providerId="ADAL" clId="{6D13947F-98FB-4B83-BABD-1172B1073B13}" dt="2023-11-15T23:54:03.041" v="1415" actId="20577"/>
        <pc:sldMkLst>
          <pc:docMk/>
          <pc:sldMk cId="947697120" sldId="264"/>
        </pc:sldMkLst>
        <pc:spChg chg="mod">
          <ac:chgData name="Rene Lisasi" userId="f6c90575-27cf-433f-abbc-a881412d9f70" providerId="ADAL" clId="{6D13947F-98FB-4B83-BABD-1172B1073B13}" dt="2023-11-15T23:51:27.392" v="1372" actId="20577"/>
          <ac:spMkLst>
            <pc:docMk/>
            <pc:sldMk cId="947697120" sldId="264"/>
            <ac:spMk id="2" creationId="{E6549303-C577-B24A-79F4-E32BF7BD30A9}"/>
          </ac:spMkLst>
        </pc:spChg>
        <pc:spChg chg="del">
          <ac:chgData name="Rene Lisasi" userId="f6c90575-27cf-433f-abbc-a881412d9f70" providerId="ADAL" clId="{6D13947F-98FB-4B83-BABD-1172B1073B13}" dt="2023-11-15T23:50:47.936" v="1355" actId="22"/>
          <ac:spMkLst>
            <pc:docMk/>
            <pc:sldMk cId="947697120" sldId="264"/>
            <ac:spMk id="3" creationId="{A37370D5-4DEC-493C-FE71-E0095D111F1F}"/>
          </ac:spMkLst>
        </pc:spChg>
        <pc:spChg chg="add del mod">
          <ac:chgData name="Rene Lisasi" userId="f6c90575-27cf-433f-abbc-a881412d9f70" providerId="ADAL" clId="{6D13947F-98FB-4B83-BABD-1172B1073B13}" dt="2023-11-15T23:51:17.639" v="1359" actId="22"/>
          <ac:spMkLst>
            <pc:docMk/>
            <pc:sldMk cId="947697120" sldId="264"/>
            <ac:spMk id="7" creationId="{194C55A6-A422-03A1-9B38-D8E3104F1A7E}"/>
          </ac:spMkLst>
        </pc:spChg>
        <pc:spChg chg="add del mod">
          <ac:chgData name="Rene Lisasi" userId="f6c90575-27cf-433f-abbc-a881412d9f70" providerId="ADAL" clId="{6D13947F-98FB-4B83-BABD-1172B1073B13}" dt="2023-11-15T23:52:18.385" v="1375" actId="22"/>
          <ac:spMkLst>
            <pc:docMk/>
            <pc:sldMk cId="947697120" sldId="264"/>
            <ac:spMk id="11" creationId="{202BABC6-44CE-8178-48CD-BC71F0A0E852}"/>
          </ac:spMkLst>
        </pc:spChg>
        <pc:spChg chg="add mod">
          <ac:chgData name="Rene Lisasi" userId="f6c90575-27cf-433f-abbc-a881412d9f70" providerId="ADAL" clId="{6D13947F-98FB-4B83-BABD-1172B1073B13}" dt="2023-11-15T23:53:49.331" v="1396" actId="1076"/>
          <ac:spMkLst>
            <pc:docMk/>
            <pc:sldMk cId="947697120" sldId="264"/>
            <ac:spMk id="16" creationId="{1A60ABD8-1741-E000-2608-EBB20ED46062}"/>
          </ac:spMkLst>
        </pc:spChg>
        <pc:spChg chg="add mod">
          <ac:chgData name="Rene Lisasi" userId="f6c90575-27cf-433f-abbc-a881412d9f70" providerId="ADAL" clId="{6D13947F-98FB-4B83-BABD-1172B1073B13}" dt="2023-11-15T23:54:03.041" v="1415" actId="20577"/>
          <ac:spMkLst>
            <pc:docMk/>
            <pc:sldMk cId="947697120" sldId="264"/>
            <ac:spMk id="17" creationId="{03A5DF29-3E49-1F0E-AF3B-EDCA8FE48AC2}"/>
          </ac:spMkLst>
        </pc:spChg>
        <pc:picChg chg="add del mod ord">
          <ac:chgData name="Rene Lisasi" userId="f6c90575-27cf-433f-abbc-a881412d9f70" providerId="ADAL" clId="{6D13947F-98FB-4B83-BABD-1172B1073B13}" dt="2023-11-15T23:51:15.714" v="1358" actId="478"/>
          <ac:picMkLst>
            <pc:docMk/>
            <pc:sldMk cId="947697120" sldId="264"/>
            <ac:picMk id="5" creationId="{631C2935-E2E5-5A4A-EB9A-D4C04524240D}"/>
          </ac:picMkLst>
        </pc:picChg>
        <pc:picChg chg="add del mod ord">
          <ac:chgData name="Rene Lisasi" userId="f6c90575-27cf-433f-abbc-a881412d9f70" providerId="ADAL" clId="{6D13947F-98FB-4B83-BABD-1172B1073B13}" dt="2023-11-15T23:51:49.502" v="1374" actId="478"/>
          <ac:picMkLst>
            <pc:docMk/>
            <pc:sldMk cId="947697120" sldId="264"/>
            <ac:picMk id="9" creationId="{EA508431-19C5-C823-7E0F-37A75950815D}"/>
          </ac:picMkLst>
        </pc:picChg>
        <pc:picChg chg="add mod ord">
          <ac:chgData name="Rene Lisasi" userId="f6c90575-27cf-433f-abbc-a881412d9f70" providerId="ADAL" clId="{6D13947F-98FB-4B83-BABD-1172B1073B13}" dt="2023-11-15T23:52:20.730" v="1376" actId="14100"/>
          <ac:picMkLst>
            <pc:docMk/>
            <pc:sldMk cId="947697120" sldId="264"/>
            <ac:picMk id="13" creationId="{C2D76012-2548-BE5A-D901-4E5D835EB3EE}"/>
          </ac:picMkLst>
        </pc:picChg>
        <pc:picChg chg="add mod">
          <ac:chgData name="Rene Lisasi" userId="f6c90575-27cf-433f-abbc-a881412d9f70" providerId="ADAL" clId="{6D13947F-98FB-4B83-BABD-1172B1073B13}" dt="2023-11-15T23:53:01.683" v="1378" actId="1076"/>
          <ac:picMkLst>
            <pc:docMk/>
            <pc:sldMk cId="947697120" sldId="264"/>
            <ac:picMk id="15" creationId="{58D7E569-DD01-46A9-31B3-C1DFC44C2D82}"/>
          </ac:picMkLst>
        </pc:picChg>
      </pc:sldChg>
      <pc:sldChg chg="addSp delSp modSp new mod">
        <pc:chgData name="Rene Lisasi" userId="f6c90575-27cf-433f-abbc-a881412d9f70" providerId="ADAL" clId="{6D13947F-98FB-4B83-BABD-1172B1073B13}" dt="2023-11-15T23:57:19.185" v="1453" actId="20577"/>
        <pc:sldMkLst>
          <pc:docMk/>
          <pc:sldMk cId="3096236889" sldId="265"/>
        </pc:sldMkLst>
        <pc:spChg chg="mod">
          <ac:chgData name="Rene Lisasi" userId="f6c90575-27cf-433f-abbc-a881412d9f70" providerId="ADAL" clId="{6D13947F-98FB-4B83-BABD-1172B1073B13}" dt="2023-11-15T23:57:19.185" v="1453" actId="20577"/>
          <ac:spMkLst>
            <pc:docMk/>
            <pc:sldMk cId="3096236889" sldId="265"/>
            <ac:spMk id="2" creationId="{4FC4F3A5-354B-59CC-A892-4551A361DB49}"/>
          </ac:spMkLst>
        </pc:spChg>
        <pc:spChg chg="del mod">
          <ac:chgData name="Rene Lisasi" userId="f6c90575-27cf-433f-abbc-a881412d9f70" providerId="ADAL" clId="{6D13947F-98FB-4B83-BABD-1172B1073B13}" dt="2023-11-15T23:55:18.911" v="1435" actId="22"/>
          <ac:spMkLst>
            <pc:docMk/>
            <pc:sldMk cId="3096236889" sldId="265"/>
            <ac:spMk id="3" creationId="{E124DA90-740A-4C24-2E56-7896231AB040}"/>
          </ac:spMkLst>
        </pc:spChg>
        <pc:spChg chg="add del mod">
          <ac:chgData name="Rene Lisasi" userId="f6c90575-27cf-433f-abbc-a881412d9f70" providerId="ADAL" clId="{6D13947F-98FB-4B83-BABD-1172B1073B13}" dt="2023-11-15T23:57:09.158" v="1439" actId="22"/>
          <ac:spMkLst>
            <pc:docMk/>
            <pc:sldMk cId="3096236889" sldId="265"/>
            <ac:spMk id="7" creationId="{592C1BC7-B907-9C64-E13D-CA2DAC0A6CB4}"/>
          </ac:spMkLst>
        </pc:spChg>
        <pc:picChg chg="add del mod ord">
          <ac:chgData name="Rene Lisasi" userId="f6c90575-27cf-433f-abbc-a881412d9f70" providerId="ADAL" clId="{6D13947F-98FB-4B83-BABD-1172B1073B13}" dt="2023-11-15T23:57:07.364" v="1438" actId="478"/>
          <ac:picMkLst>
            <pc:docMk/>
            <pc:sldMk cId="3096236889" sldId="265"/>
            <ac:picMk id="5" creationId="{969BD249-4B6E-D879-DE07-A5A4DCE8E4CA}"/>
          </ac:picMkLst>
        </pc:picChg>
        <pc:picChg chg="add mod ord">
          <ac:chgData name="Rene Lisasi" userId="f6c90575-27cf-433f-abbc-a881412d9f70" providerId="ADAL" clId="{6D13947F-98FB-4B83-BABD-1172B1073B13}" dt="2023-11-15T23:57:12.105" v="1441" actId="14100"/>
          <ac:picMkLst>
            <pc:docMk/>
            <pc:sldMk cId="3096236889" sldId="265"/>
            <ac:picMk id="9" creationId="{A8F0A201-4BF7-38AF-0357-7B77056DFFC2}"/>
          </ac:picMkLst>
        </pc:picChg>
      </pc:sldChg>
      <pc:sldChg chg="addSp delSp modSp new mod">
        <pc:chgData name="Rene Lisasi" userId="f6c90575-27cf-433f-abbc-a881412d9f70" providerId="ADAL" clId="{6D13947F-98FB-4B83-BABD-1172B1073B13}" dt="2023-11-16T00:06:24.547" v="1505" actId="1076"/>
        <pc:sldMkLst>
          <pc:docMk/>
          <pc:sldMk cId="2486481406" sldId="266"/>
        </pc:sldMkLst>
        <pc:spChg chg="mod">
          <ac:chgData name="Rene Lisasi" userId="f6c90575-27cf-433f-abbc-a881412d9f70" providerId="ADAL" clId="{6D13947F-98FB-4B83-BABD-1172B1073B13}" dt="2023-11-16T00:05:30.617" v="1491" actId="20577"/>
          <ac:spMkLst>
            <pc:docMk/>
            <pc:sldMk cId="2486481406" sldId="266"/>
            <ac:spMk id="2" creationId="{F86E189A-56ED-744D-6BE0-FCF331649FC5}"/>
          </ac:spMkLst>
        </pc:spChg>
        <pc:spChg chg="del">
          <ac:chgData name="Rene Lisasi" userId="f6c90575-27cf-433f-abbc-a881412d9f70" providerId="ADAL" clId="{6D13947F-98FB-4B83-BABD-1172B1073B13}" dt="2023-11-16T00:05:43.723" v="1492" actId="22"/>
          <ac:spMkLst>
            <pc:docMk/>
            <pc:sldMk cId="2486481406" sldId="266"/>
            <ac:spMk id="3" creationId="{24E8454D-B73B-9697-5E15-779C945DC804}"/>
          </ac:spMkLst>
        </pc:spChg>
        <pc:picChg chg="add mod ord">
          <ac:chgData name="Rene Lisasi" userId="f6c90575-27cf-433f-abbc-a881412d9f70" providerId="ADAL" clId="{6D13947F-98FB-4B83-BABD-1172B1073B13}" dt="2023-11-16T00:06:24.547" v="1505" actId="1076"/>
          <ac:picMkLst>
            <pc:docMk/>
            <pc:sldMk cId="2486481406" sldId="266"/>
            <ac:picMk id="5" creationId="{64C921BA-0A8D-A381-6493-E6488A5BD157}"/>
          </ac:picMkLst>
        </pc:picChg>
        <pc:picChg chg="add mod">
          <ac:chgData name="Rene Lisasi" userId="f6c90575-27cf-433f-abbc-a881412d9f70" providerId="ADAL" clId="{6D13947F-98FB-4B83-BABD-1172B1073B13}" dt="2023-11-16T00:06:23.648" v="1504" actId="1076"/>
          <ac:picMkLst>
            <pc:docMk/>
            <pc:sldMk cId="2486481406" sldId="266"/>
            <ac:picMk id="7" creationId="{AEAD1EE2-6AC2-C860-EA1F-DABA33123C32}"/>
          </ac:picMkLst>
        </pc:picChg>
      </pc:sldChg>
      <pc:sldChg chg="addSp delSp modSp new mod">
        <pc:chgData name="Rene Lisasi" userId="f6c90575-27cf-433f-abbc-a881412d9f70" providerId="ADAL" clId="{6D13947F-98FB-4B83-BABD-1172B1073B13}" dt="2023-11-16T00:10:09.050" v="1573" actId="14100"/>
        <pc:sldMkLst>
          <pc:docMk/>
          <pc:sldMk cId="4054369197" sldId="267"/>
        </pc:sldMkLst>
        <pc:spChg chg="mod">
          <ac:chgData name="Rene Lisasi" userId="f6c90575-27cf-433f-abbc-a881412d9f70" providerId="ADAL" clId="{6D13947F-98FB-4B83-BABD-1172B1073B13}" dt="2023-11-16T00:05:58.476" v="1496"/>
          <ac:spMkLst>
            <pc:docMk/>
            <pc:sldMk cId="4054369197" sldId="267"/>
            <ac:spMk id="2" creationId="{2D522C95-344C-5658-C9A0-FAABD0D4ECAF}"/>
          </ac:spMkLst>
        </pc:spChg>
        <pc:spChg chg="del">
          <ac:chgData name="Rene Lisasi" userId="f6c90575-27cf-433f-abbc-a881412d9f70" providerId="ADAL" clId="{6D13947F-98FB-4B83-BABD-1172B1073B13}" dt="2023-11-16T00:06:49.810" v="1506" actId="22"/>
          <ac:spMkLst>
            <pc:docMk/>
            <pc:sldMk cId="4054369197" sldId="267"/>
            <ac:spMk id="3" creationId="{DDAE73F1-D011-C671-C837-A724C5FB9A50}"/>
          </ac:spMkLst>
        </pc:spChg>
        <pc:spChg chg="add del mod">
          <ac:chgData name="Rene Lisasi" userId="f6c90575-27cf-433f-abbc-a881412d9f70" providerId="ADAL" clId="{6D13947F-98FB-4B83-BABD-1172B1073B13}" dt="2023-11-16T00:07:36.965" v="1521" actId="21"/>
          <ac:spMkLst>
            <pc:docMk/>
            <pc:sldMk cId="4054369197" sldId="267"/>
            <ac:spMk id="7" creationId="{ADACEAA8-0489-000C-0C24-0EDAEB04AC37}"/>
          </ac:spMkLst>
        </pc:spChg>
        <pc:picChg chg="add del mod ord">
          <ac:chgData name="Rene Lisasi" userId="f6c90575-27cf-433f-abbc-a881412d9f70" providerId="ADAL" clId="{6D13947F-98FB-4B83-BABD-1172B1073B13}" dt="2023-11-16T00:07:56.576" v="1528" actId="14100"/>
          <ac:picMkLst>
            <pc:docMk/>
            <pc:sldMk cId="4054369197" sldId="267"/>
            <ac:picMk id="5" creationId="{FA9A1045-60A4-EE31-D462-822548BE543B}"/>
          </ac:picMkLst>
        </pc:picChg>
        <pc:picChg chg="add mod">
          <ac:chgData name="Rene Lisasi" userId="f6c90575-27cf-433f-abbc-a881412d9f70" providerId="ADAL" clId="{6D13947F-98FB-4B83-BABD-1172B1073B13}" dt="2023-11-16T00:07:54.322" v="1527" actId="14100"/>
          <ac:picMkLst>
            <pc:docMk/>
            <pc:sldMk cId="4054369197" sldId="267"/>
            <ac:picMk id="8" creationId="{D16EB227-2D3E-33F2-6921-A2E478FA95CE}"/>
          </ac:picMkLst>
        </pc:picChg>
        <pc:picChg chg="add mod">
          <ac:chgData name="Rene Lisasi" userId="f6c90575-27cf-433f-abbc-a881412d9f70" providerId="ADAL" clId="{6D13947F-98FB-4B83-BABD-1172B1073B13}" dt="2023-11-16T00:10:09.050" v="1573" actId="14100"/>
          <ac:picMkLst>
            <pc:docMk/>
            <pc:sldMk cId="4054369197" sldId="267"/>
            <ac:picMk id="9" creationId="{FCB530D2-4AC0-82F6-8E17-E6F06A4C693F}"/>
          </ac:picMkLst>
        </pc:picChg>
      </pc:sldChg>
      <pc:sldChg chg="addSp delSp modSp new mod ord">
        <pc:chgData name="Rene Lisasi" userId="f6c90575-27cf-433f-abbc-a881412d9f70" providerId="ADAL" clId="{6D13947F-98FB-4B83-BABD-1172B1073B13}" dt="2023-11-16T00:13:22.970" v="1601" actId="20577"/>
        <pc:sldMkLst>
          <pc:docMk/>
          <pc:sldMk cId="304207622" sldId="268"/>
        </pc:sldMkLst>
        <pc:spChg chg="mod">
          <ac:chgData name="Rene Lisasi" userId="f6c90575-27cf-433f-abbc-a881412d9f70" providerId="ADAL" clId="{6D13947F-98FB-4B83-BABD-1172B1073B13}" dt="2023-11-16T00:13:22.970" v="1601" actId="20577"/>
          <ac:spMkLst>
            <pc:docMk/>
            <pc:sldMk cId="304207622" sldId="268"/>
            <ac:spMk id="2" creationId="{B9B1477B-F32F-A152-C60B-288DBE73419F}"/>
          </ac:spMkLst>
        </pc:spChg>
        <pc:spChg chg="del">
          <ac:chgData name="Rene Lisasi" userId="f6c90575-27cf-433f-abbc-a881412d9f70" providerId="ADAL" clId="{6D13947F-98FB-4B83-BABD-1172B1073B13}" dt="2023-11-16T00:07:18.237" v="1515" actId="22"/>
          <ac:spMkLst>
            <pc:docMk/>
            <pc:sldMk cId="304207622" sldId="268"/>
            <ac:spMk id="3" creationId="{D45E6C86-AF55-20E9-5C15-460A0AB0333E}"/>
          </ac:spMkLst>
        </pc:spChg>
        <pc:spChg chg="add del mod">
          <ac:chgData name="Rene Lisasi" userId="f6c90575-27cf-433f-abbc-a881412d9f70" providerId="ADAL" clId="{6D13947F-98FB-4B83-BABD-1172B1073B13}" dt="2023-11-16T00:08:14.353" v="1529" actId="22"/>
          <ac:spMkLst>
            <pc:docMk/>
            <pc:sldMk cId="304207622" sldId="268"/>
            <ac:spMk id="7" creationId="{627686D9-D5D0-344E-3A0A-6AF2DB730EC1}"/>
          </ac:spMkLst>
        </pc:spChg>
        <pc:spChg chg="add del mod">
          <ac:chgData name="Rene Lisasi" userId="f6c90575-27cf-433f-abbc-a881412d9f70" providerId="ADAL" clId="{6D13947F-98FB-4B83-BABD-1172B1073B13}" dt="2023-11-16T00:12:40.009" v="1576" actId="22"/>
          <ac:spMkLst>
            <pc:docMk/>
            <pc:sldMk cId="304207622" sldId="268"/>
            <ac:spMk id="11" creationId="{C50D18BC-4D41-4930-37BE-09EFE20A56FB}"/>
          </ac:spMkLst>
        </pc:spChg>
        <pc:picChg chg="add del mod ord">
          <ac:chgData name="Rene Lisasi" userId="f6c90575-27cf-433f-abbc-a881412d9f70" providerId="ADAL" clId="{6D13947F-98FB-4B83-BABD-1172B1073B13}" dt="2023-11-16T00:07:39.635" v="1522" actId="21"/>
          <ac:picMkLst>
            <pc:docMk/>
            <pc:sldMk cId="304207622" sldId="268"/>
            <ac:picMk id="5" creationId="{52E918FE-F89F-F264-4AF0-7A09AD8BE7CF}"/>
          </ac:picMkLst>
        </pc:picChg>
        <pc:picChg chg="add del mod ord">
          <ac:chgData name="Rene Lisasi" userId="f6c90575-27cf-433f-abbc-a881412d9f70" providerId="ADAL" clId="{6D13947F-98FB-4B83-BABD-1172B1073B13}" dt="2023-11-16T00:09:59.422" v="1569" actId="21"/>
          <ac:picMkLst>
            <pc:docMk/>
            <pc:sldMk cId="304207622" sldId="268"/>
            <ac:picMk id="9" creationId="{3BBAB1A8-97CB-87AF-EE83-7BFA4E2D6340}"/>
          </ac:picMkLst>
        </pc:picChg>
        <pc:picChg chg="add mod ord">
          <ac:chgData name="Rene Lisasi" userId="f6c90575-27cf-433f-abbc-a881412d9f70" providerId="ADAL" clId="{6D13947F-98FB-4B83-BABD-1172B1073B13}" dt="2023-11-16T00:12:43.271" v="1577" actId="1076"/>
          <ac:picMkLst>
            <pc:docMk/>
            <pc:sldMk cId="304207622" sldId="268"/>
            <ac:picMk id="13" creationId="{5A1BAD60-D87E-1698-D772-19B03A5208B4}"/>
          </ac:picMkLst>
        </pc:picChg>
        <pc:picChg chg="add mod">
          <ac:chgData name="Rene Lisasi" userId="f6c90575-27cf-433f-abbc-a881412d9f70" providerId="ADAL" clId="{6D13947F-98FB-4B83-BABD-1172B1073B13}" dt="2023-11-16T00:13:02.151" v="1581" actId="1076"/>
          <ac:picMkLst>
            <pc:docMk/>
            <pc:sldMk cId="304207622" sldId="268"/>
            <ac:picMk id="15" creationId="{1CD78F26-378A-BAD4-D2A1-51FE0CD92B54}"/>
          </ac:picMkLst>
        </pc:picChg>
      </pc:sldChg>
      <pc:sldChg chg="addSp delSp modSp new mod">
        <pc:chgData name="Rene Lisasi" userId="f6c90575-27cf-433f-abbc-a881412d9f70" providerId="ADAL" clId="{6D13947F-98FB-4B83-BABD-1172B1073B13}" dt="2023-11-16T00:09:43.838" v="1561" actId="20577"/>
        <pc:sldMkLst>
          <pc:docMk/>
          <pc:sldMk cId="1600311915" sldId="269"/>
        </pc:sldMkLst>
        <pc:spChg chg="mod">
          <ac:chgData name="Rene Lisasi" userId="f6c90575-27cf-433f-abbc-a881412d9f70" providerId="ADAL" clId="{6D13947F-98FB-4B83-BABD-1172B1073B13}" dt="2023-11-16T00:09:43.838" v="1561" actId="20577"/>
          <ac:spMkLst>
            <pc:docMk/>
            <pc:sldMk cId="1600311915" sldId="269"/>
            <ac:spMk id="2" creationId="{DA6C97F6-54DE-67F7-5036-47AEE23C8245}"/>
          </ac:spMkLst>
        </pc:spChg>
        <pc:spChg chg="del">
          <ac:chgData name="Rene Lisasi" userId="f6c90575-27cf-433f-abbc-a881412d9f70" providerId="ADAL" clId="{6D13947F-98FB-4B83-BABD-1172B1073B13}" dt="2023-11-16T00:08:46.072" v="1556" actId="22"/>
          <ac:spMkLst>
            <pc:docMk/>
            <pc:sldMk cId="1600311915" sldId="269"/>
            <ac:spMk id="3" creationId="{439C31DA-C40C-6724-398E-E4FDB381DD61}"/>
          </ac:spMkLst>
        </pc:spChg>
        <pc:picChg chg="add mod ord">
          <ac:chgData name="Rene Lisasi" userId="f6c90575-27cf-433f-abbc-a881412d9f70" providerId="ADAL" clId="{6D13947F-98FB-4B83-BABD-1172B1073B13}" dt="2023-11-16T00:08:46.072" v="1556" actId="22"/>
          <ac:picMkLst>
            <pc:docMk/>
            <pc:sldMk cId="1600311915" sldId="269"/>
            <ac:picMk id="5" creationId="{B1E71BCB-E694-7985-55BB-6E376527AB1E}"/>
          </ac:picMkLst>
        </pc:picChg>
      </pc:sldChg>
      <pc:sldChg chg="addSp delSp modSp new mod ord setBg">
        <pc:chgData name="Rene Lisasi" userId="f6c90575-27cf-433f-abbc-a881412d9f70" providerId="ADAL" clId="{6D13947F-98FB-4B83-BABD-1172B1073B13}" dt="2023-11-16T00:13:54.220" v="1604"/>
        <pc:sldMkLst>
          <pc:docMk/>
          <pc:sldMk cId="3404101384" sldId="270"/>
        </pc:sldMkLst>
        <pc:spChg chg="mod">
          <ac:chgData name="Rene Lisasi" userId="f6c90575-27cf-433f-abbc-a881412d9f70" providerId="ADAL" clId="{6D13947F-98FB-4B83-BABD-1172B1073B13}" dt="2023-11-16T00:13:50.957" v="1602" actId="26606"/>
          <ac:spMkLst>
            <pc:docMk/>
            <pc:sldMk cId="3404101384" sldId="270"/>
            <ac:spMk id="2" creationId="{C0A53CE1-B2F8-3AC2-4CB2-6F16D5DF2FFD}"/>
          </ac:spMkLst>
        </pc:spChg>
        <pc:spChg chg="del">
          <ac:chgData name="Rene Lisasi" userId="f6c90575-27cf-433f-abbc-a881412d9f70" providerId="ADAL" clId="{6D13947F-98FB-4B83-BABD-1172B1073B13}" dt="2023-11-16T00:13:50.957" v="1602" actId="26606"/>
          <ac:spMkLst>
            <pc:docMk/>
            <pc:sldMk cId="3404101384" sldId="270"/>
            <ac:spMk id="3" creationId="{3FC9C490-E90D-F446-D1F2-EE0E2D995A7C}"/>
          </ac:spMkLst>
        </pc:spChg>
        <pc:spChg chg="add">
          <ac:chgData name="Rene Lisasi" userId="f6c90575-27cf-433f-abbc-a881412d9f70" providerId="ADAL" clId="{6D13947F-98FB-4B83-BABD-1172B1073B13}" dt="2023-11-16T00:13:50.957" v="1602" actId="26606"/>
          <ac:spMkLst>
            <pc:docMk/>
            <pc:sldMk cId="3404101384" sldId="270"/>
            <ac:spMk id="9" creationId="{C1DD1A8A-57D5-4A81-AD04-532B043C5611}"/>
          </ac:spMkLst>
        </pc:spChg>
        <pc:spChg chg="add">
          <ac:chgData name="Rene Lisasi" userId="f6c90575-27cf-433f-abbc-a881412d9f70" providerId="ADAL" clId="{6D13947F-98FB-4B83-BABD-1172B1073B13}" dt="2023-11-16T00:13:50.957" v="1602" actId="26606"/>
          <ac:spMkLst>
            <pc:docMk/>
            <pc:sldMk cId="3404101384" sldId="270"/>
            <ac:spMk id="11" creationId="{007891EC-4501-44ED-A8C8-B11B6DB767AB}"/>
          </ac:spMkLst>
        </pc:spChg>
        <pc:picChg chg="add">
          <ac:chgData name="Rene Lisasi" userId="f6c90575-27cf-433f-abbc-a881412d9f70" providerId="ADAL" clId="{6D13947F-98FB-4B83-BABD-1172B1073B13}" dt="2023-11-16T00:13:50.957" v="1602" actId="26606"/>
          <ac:picMkLst>
            <pc:docMk/>
            <pc:sldMk cId="3404101384" sldId="270"/>
            <ac:picMk id="5" creationId="{2F114C34-B215-A69D-6050-30CA188C99DC}"/>
          </ac:picMkLst>
        </pc:picChg>
      </pc:sldChg>
      <pc:sldChg chg="addSp delSp modSp new mod setBg">
        <pc:chgData name="Rene Lisasi" userId="f6c90575-27cf-433f-abbc-a881412d9f70" providerId="ADAL" clId="{6D13947F-98FB-4B83-BABD-1172B1073B13}" dt="2023-11-16T00:14:40.010" v="1610" actId="26606"/>
        <pc:sldMkLst>
          <pc:docMk/>
          <pc:sldMk cId="3734475691" sldId="271"/>
        </pc:sldMkLst>
        <pc:spChg chg="mod">
          <ac:chgData name="Rene Lisasi" userId="f6c90575-27cf-433f-abbc-a881412d9f70" providerId="ADAL" clId="{6D13947F-98FB-4B83-BABD-1172B1073B13}" dt="2023-11-16T00:14:40.010" v="1610" actId="26606"/>
          <ac:spMkLst>
            <pc:docMk/>
            <pc:sldMk cId="3734475691" sldId="271"/>
            <ac:spMk id="2" creationId="{B59CF1B3-F865-B572-4427-D7F99D21A6B3}"/>
          </ac:spMkLst>
        </pc:spChg>
        <pc:spChg chg="del">
          <ac:chgData name="Rene Lisasi" userId="f6c90575-27cf-433f-abbc-a881412d9f70" providerId="ADAL" clId="{6D13947F-98FB-4B83-BABD-1172B1073B13}" dt="2023-11-16T00:14:40.010" v="1610" actId="26606"/>
          <ac:spMkLst>
            <pc:docMk/>
            <pc:sldMk cId="3734475691" sldId="271"/>
            <ac:spMk id="3" creationId="{FB8E25E3-1F79-DAB7-BA5D-0FF70D557017}"/>
          </ac:spMkLst>
        </pc:spChg>
        <pc:spChg chg="add">
          <ac:chgData name="Rene Lisasi" userId="f6c90575-27cf-433f-abbc-a881412d9f70" providerId="ADAL" clId="{6D13947F-98FB-4B83-BABD-1172B1073B13}" dt="2023-11-16T00:14:40.010" v="1610" actId="26606"/>
          <ac:spMkLst>
            <pc:docMk/>
            <pc:sldMk cId="3734475691" sldId="271"/>
            <ac:spMk id="9" creationId="{C1DD1A8A-57D5-4A81-AD04-532B043C5611}"/>
          </ac:spMkLst>
        </pc:spChg>
        <pc:spChg chg="add">
          <ac:chgData name="Rene Lisasi" userId="f6c90575-27cf-433f-abbc-a881412d9f70" providerId="ADAL" clId="{6D13947F-98FB-4B83-BABD-1172B1073B13}" dt="2023-11-16T00:14:40.010" v="1610" actId="26606"/>
          <ac:spMkLst>
            <pc:docMk/>
            <pc:sldMk cId="3734475691" sldId="271"/>
            <ac:spMk id="11" creationId="{007891EC-4501-44ED-A8C8-B11B6DB767AB}"/>
          </ac:spMkLst>
        </pc:spChg>
        <pc:picChg chg="add">
          <ac:chgData name="Rene Lisasi" userId="f6c90575-27cf-433f-abbc-a881412d9f70" providerId="ADAL" clId="{6D13947F-98FB-4B83-BABD-1172B1073B13}" dt="2023-11-16T00:14:40.010" v="1610" actId="26606"/>
          <ac:picMkLst>
            <pc:docMk/>
            <pc:sldMk cId="3734475691" sldId="271"/>
            <ac:picMk id="5" creationId="{19923BA8-3EB4-ABA6-2B83-DF4A8334365B}"/>
          </ac:picMkLst>
        </pc:picChg>
      </pc:sldChg>
      <pc:sldChg chg="addSp delSp modSp new mod setBg">
        <pc:chgData name="Rene Lisasi" userId="f6c90575-27cf-433f-abbc-a881412d9f70" providerId="ADAL" clId="{6D13947F-98FB-4B83-BABD-1172B1073B13}" dt="2023-11-16T00:21:58.309" v="1821" actId="20577"/>
        <pc:sldMkLst>
          <pc:docMk/>
          <pc:sldMk cId="2005003372" sldId="272"/>
        </pc:sldMkLst>
        <pc:spChg chg="mod">
          <ac:chgData name="Rene Lisasi" userId="f6c90575-27cf-433f-abbc-a881412d9f70" providerId="ADAL" clId="{6D13947F-98FB-4B83-BABD-1172B1073B13}" dt="2023-11-16T00:21:58.309" v="1821" actId="20577"/>
          <ac:spMkLst>
            <pc:docMk/>
            <pc:sldMk cId="2005003372" sldId="272"/>
            <ac:spMk id="2" creationId="{FC4A6CA0-490A-B28A-B6BA-A1209E72F5E8}"/>
          </ac:spMkLst>
        </pc:spChg>
        <pc:spChg chg="del">
          <ac:chgData name="Rene Lisasi" userId="f6c90575-27cf-433f-abbc-a881412d9f70" providerId="ADAL" clId="{6D13947F-98FB-4B83-BABD-1172B1073B13}" dt="2023-11-16T00:15:30.535" v="1634" actId="26606"/>
          <ac:spMkLst>
            <pc:docMk/>
            <pc:sldMk cId="2005003372" sldId="272"/>
            <ac:spMk id="3" creationId="{C466C6DC-7ED0-E3E9-499A-E2F25E15ECAA}"/>
          </ac:spMkLst>
        </pc:spChg>
        <pc:spChg chg="add">
          <ac:chgData name="Rene Lisasi" userId="f6c90575-27cf-433f-abbc-a881412d9f70" providerId="ADAL" clId="{6D13947F-98FB-4B83-BABD-1172B1073B13}" dt="2023-11-16T00:15:30.535" v="1634" actId="26606"/>
          <ac:spMkLst>
            <pc:docMk/>
            <pc:sldMk cId="2005003372" sldId="272"/>
            <ac:spMk id="9" creationId="{C1DD1A8A-57D5-4A81-AD04-532B043C5611}"/>
          </ac:spMkLst>
        </pc:spChg>
        <pc:spChg chg="add">
          <ac:chgData name="Rene Lisasi" userId="f6c90575-27cf-433f-abbc-a881412d9f70" providerId="ADAL" clId="{6D13947F-98FB-4B83-BABD-1172B1073B13}" dt="2023-11-16T00:15:30.535" v="1634" actId="26606"/>
          <ac:spMkLst>
            <pc:docMk/>
            <pc:sldMk cId="2005003372" sldId="272"/>
            <ac:spMk id="11" creationId="{007891EC-4501-44ED-A8C8-B11B6DB767AB}"/>
          </ac:spMkLst>
        </pc:spChg>
        <pc:picChg chg="add">
          <ac:chgData name="Rene Lisasi" userId="f6c90575-27cf-433f-abbc-a881412d9f70" providerId="ADAL" clId="{6D13947F-98FB-4B83-BABD-1172B1073B13}" dt="2023-11-16T00:15:30.535" v="1634" actId="26606"/>
          <ac:picMkLst>
            <pc:docMk/>
            <pc:sldMk cId="2005003372" sldId="272"/>
            <ac:picMk id="5" creationId="{0ECC2951-416A-35D1-C494-E322B4BC7D96}"/>
          </ac:picMkLst>
        </pc:picChg>
      </pc:sldChg>
      <pc:sldChg chg="addSp delSp modSp new mod setBg">
        <pc:chgData name="Rene Lisasi" userId="f6c90575-27cf-433f-abbc-a881412d9f70" providerId="ADAL" clId="{6D13947F-98FB-4B83-BABD-1172B1073B13}" dt="2023-11-16T00:21:30.989" v="1815" actId="26606"/>
        <pc:sldMkLst>
          <pc:docMk/>
          <pc:sldMk cId="2654927610" sldId="273"/>
        </pc:sldMkLst>
        <pc:spChg chg="mod">
          <ac:chgData name="Rene Lisasi" userId="f6c90575-27cf-433f-abbc-a881412d9f70" providerId="ADAL" clId="{6D13947F-98FB-4B83-BABD-1172B1073B13}" dt="2023-11-16T00:21:30.989" v="1815" actId="26606"/>
          <ac:spMkLst>
            <pc:docMk/>
            <pc:sldMk cId="2654927610" sldId="273"/>
            <ac:spMk id="2" creationId="{4789B59B-8C49-78F2-1B6E-9B921B188197}"/>
          </ac:spMkLst>
        </pc:spChg>
        <pc:spChg chg="del">
          <ac:chgData name="Rene Lisasi" userId="f6c90575-27cf-433f-abbc-a881412d9f70" providerId="ADAL" clId="{6D13947F-98FB-4B83-BABD-1172B1073B13}" dt="2023-11-16T00:21:08.295" v="1811" actId="26606"/>
          <ac:spMkLst>
            <pc:docMk/>
            <pc:sldMk cId="2654927610" sldId="273"/>
            <ac:spMk id="3" creationId="{01334C0D-0981-C50E-1B4F-4ECE6E41A7E6}"/>
          </ac:spMkLst>
        </pc:spChg>
        <pc:spChg chg="add del">
          <ac:chgData name="Rene Lisasi" userId="f6c90575-27cf-433f-abbc-a881412d9f70" providerId="ADAL" clId="{6D13947F-98FB-4B83-BABD-1172B1073B13}" dt="2023-11-16T00:21:30.989" v="1815" actId="26606"/>
          <ac:spMkLst>
            <pc:docMk/>
            <pc:sldMk cId="2654927610" sldId="273"/>
            <ac:spMk id="9" creationId="{ECC07320-C2CA-4E29-8481-9D9E143C7788}"/>
          </ac:spMkLst>
        </pc:spChg>
        <pc:spChg chg="add del">
          <ac:chgData name="Rene Lisasi" userId="f6c90575-27cf-433f-abbc-a881412d9f70" providerId="ADAL" clId="{6D13947F-98FB-4B83-BABD-1172B1073B13}" dt="2023-11-16T00:21:30.989" v="1815" actId="26606"/>
          <ac:spMkLst>
            <pc:docMk/>
            <pc:sldMk cId="2654927610" sldId="273"/>
            <ac:spMk id="11" creationId="{178FB36B-5BFE-42CA-BC60-1115E0D95EEC}"/>
          </ac:spMkLst>
        </pc:spChg>
        <pc:spChg chg="add">
          <ac:chgData name="Rene Lisasi" userId="f6c90575-27cf-433f-abbc-a881412d9f70" providerId="ADAL" clId="{6D13947F-98FB-4B83-BABD-1172B1073B13}" dt="2023-11-16T00:21:30.989" v="1815" actId="26606"/>
          <ac:spMkLst>
            <pc:docMk/>
            <pc:sldMk cId="2654927610" sldId="273"/>
            <ac:spMk id="16" creationId="{71B2258F-86CA-4D4D-8270-BC05FCDEBFB3}"/>
          </ac:spMkLst>
        </pc:spChg>
        <pc:picChg chg="add mod">
          <ac:chgData name="Rene Lisasi" userId="f6c90575-27cf-433f-abbc-a881412d9f70" providerId="ADAL" clId="{6D13947F-98FB-4B83-BABD-1172B1073B13}" dt="2023-11-16T00:21:30.989" v="1815" actId="26606"/>
          <ac:picMkLst>
            <pc:docMk/>
            <pc:sldMk cId="2654927610" sldId="273"/>
            <ac:picMk id="5" creationId="{4E2362A1-6E99-6993-0415-A6BE81A852E0}"/>
          </ac:picMkLst>
        </pc:picChg>
      </pc:sldChg>
      <pc:sldChg chg="modSp new mod">
        <pc:chgData name="Rene Lisasi" userId="f6c90575-27cf-433f-abbc-a881412d9f70" providerId="ADAL" clId="{6D13947F-98FB-4B83-BABD-1172B1073B13}" dt="2023-11-16T00:24:15.216" v="1839" actId="20577"/>
        <pc:sldMkLst>
          <pc:docMk/>
          <pc:sldMk cId="3168142582" sldId="274"/>
        </pc:sldMkLst>
        <pc:spChg chg="mod">
          <ac:chgData name="Rene Lisasi" userId="f6c90575-27cf-433f-abbc-a881412d9f70" providerId="ADAL" clId="{6D13947F-98FB-4B83-BABD-1172B1073B13}" dt="2023-11-16T00:22:21.736" v="1830" actId="20577"/>
          <ac:spMkLst>
            <pc:docMk/>
            <pc:sldMk cId="3168142582" sldId="274"/>
            <ac:spMk id="2" creationId="{72D7FF3F-04F6-3BDA-D438-79420C341A47}"/>
          </ac:spMkLst>
        </pc:spChg>
        <pc:spChg chg="mod">
          <ac:chgData name="Rene Lisasi" userId="f6c90575-27cf-433f-abbc-a881412d9f70" providerId="ADAL" clId="{6D13947F-98FB-4B83-BABD-1172B1073B13}" dt="2023-11-16T00:24:15.216" v="1839" actId="20577"/>
          <ac:spMkLst>
            <pc:docMk/>
            <pc:sldMk cId="3168142582" sldId="274"/>
            <ac:spMk id="3" creationId="{2707914E-A82E-8CE8-F60F-29697E035BE7}"/>
          </ac:spMkLst>
        </pc:spChg>
      </pc:sldChg>
      <pc:sldChg chg="modSp new mod">
        <pc:chgData name="Rene Lisasi" userId="f6c90575-27cf-433f-abbc-a881412d9f70" providerId="ADAL" clId="{6D13947F-98FB-4B83-BABD-1172B1073B13}" dt="2023-11-16T00:24:46.667" v="1854"/>
        <pc:sldMkLst>
          <pc:docMk/>
          <pc:sldMk cId="1045993309" sldId="275"/>
        </pc:sldMkLst>
        <pc:spChg chg="mod">
          <ac:chgData name="Rene Lisasi" userId="f6c90575-27cf-433f-abbc-a881412d9f70" providerId="ADAL" clId="{6D13947F-98FB-4B83-BABD-1172B1073B13}" dt="2023-11-16T00:24:27.851" v="1850" actId="20577"/>
          <ac:spMkLst>
            <pc:docMk/>
            <pc:sldMk cId="1045993309" sldId="275"/>
            <ac:spMk id="2" creationId="{F7C5FA10-E5A2-7924-4C52-A6A3EC3A28CC}"/>
          </ac:spMkLst>
        </pc:spChg>
        <pc:spChg chg="mod">
          <ac:chgData name="Rene Lisasi" userId="f6c90575-27cf-433f-abbc-a881412d9f70" providerId="ADAL" clId="{6D13947F-98FB-4B83-BABD-1172B1073B13}" dt="2023-11-16T00:24:46.667" v="1854"/>
          <ac:spMkLst>
            <pc:docMk/>
            <pc:sldMk cId="1045993309" sldId="275"/>
            <ac:spMk id="3" creationId="{1EAD1F68-2D55-666A-0DAE-006598B9210C}"/>
          </ac:spMkLst>
        </pc:spChg>
      </pc:sldChg>
      <pc:sldChg chg="addSp delSp modSp new mod">
        <pc:chgData name="Rene Lisasi" userId="f6c90575-27cf-433f-abbc-a881412d9f70" providerId="ADAL" clId="{6D13947F-98FB-4B83-BABD-1172B1073B13}" dt="2023-11-16T00:28:57.143" v="1932" actId="1076"/>
        <pc:sldMkLst>
          <pc:docMk/>
          <pc:sldMk cId="3272109841" sldId="276"/>
        </pc:sldMkLst>
        <pc:spChg chg="mod">
          <ac:chgData name="Rene Lisasi" userId="f6c90575-27cf-433f-abbc-a881412d9f70" providerId="ADAL" clId="{6D13947F-98FB-4B83-BABD-1172B1073B13}" dt="2023-11-16T00:26:51.276" v="1900" actId="20577"/>
          <ac:spMkLst>
            <pc:docMk/>
            <pc:sldMk cId="3272109841" sldId="276"/>
            <ac:spMk id="2" creationId="{FF7066AD-D998-5F86-EBD2-BAA7CF39A5A8}"/>
          </ac:spMkLst>
        </pc:spChg>
        <pc:spChg chg="add del">
          <ac:chgData name="Rene Lisasi" userId="f6c90575-27cf-433f-abbc-a881412d9f70" providerId="ADAL" clId="{6D13947F-98FB-4B83-BABD-1172B1073B13}" dt="2023-11-16T00:28:49.925" v="1928" actId="478"/>
          <ac:spMkLst>
            <pc:docMk/>
            <pc:sldMk cId="3272109841" sldId="276"/>
            <ac:spMk id="3" creationId="{4CF19A2E-9058-44B6-1D01-A8AB0B63C960}"/>
          </ac:spMkLst>
        </pc:spChg>
        <pc:spChg chg="add del mod">
          <ac:chgData name="Rene Lisasi" userId="f6c90575-27cf-433f-abbc-a881412d9f70" providerId="ADAL" clId="{6D13947F-98FB-4B83-BABD-1172B1073B13}" dt="2023-11-16T00:28:16.532" v="1911" actId="22"/>
          <ac:spMkLst>
            <pc:docMk/>
            <pc:sldMk cId="3272109841" sldId="276"/>
            <ac:spMk id="6" creationId="{1C8A8B55-8ECC-F7FA-81F7-34C98A557D2C}"/>
          </ac:spMkLst>
        </pc:spChg>
        <pc:spChg chg="add mod">
          <ac:chgData name="Rene Lisasi" userId="f6c90575-27cf-433f-abbc-a881412d9f70" providerId="ADAL" clId="{6D13947F-98FB-4B83-BABD-1172B1073B13}" dt="2023-11-16T00:28:47.315" v="1927" actId="1076"/>
          <ac:spMkLst>
            <pc:docMk/>
            <pc:sldMk cId="3272109841" sldId="276"/>
            <ac:spMk id="8" creationId="{6E92D1B4-CABD-4D25-7A0D-86A99CBECFC2}"/>
          </ac:spMkLst>
        </pc:spChg>
        <pc:graphicFrameChg chg="add mod">
          <ac:chgData name="Rene Lisasi" userId="f6c90575-27cf-433f-abbc-a881412d9f70" providerId="ADAL" clId="{6D13947F-98FB-4B83-BABD-1172B1073B13}" dt="2023-11-16T00:28:57.143" v="1932" actId="1076"/>
          <ac:graphicFrameMkLst>
            <pc:docMk/>
            <pc:sldMk cId="3272109841" sldId="276"/>
            <ac:graphicFrameMk id="4" creationId="{711B2DDB-7212-2813-E1C3-5EE29527286C}"/>
          </ac:graphicFrameMkLst>
        </pc:graphicFrameChg>
      </pc:sldChg>
    </pc:docChg>
  </pc:docChgLst>
  <pc:docChgLst>
    <pc:chgData name="Rene Lisasi" userId="f6c90575-27cf-433f-abbc-a881412d9f70" providerId="ADAL" clId="{F7148E2F-F074-4B1D-A712-3610B3A57967}"/>
    <pc:docChg chg="undo custSel addSld delSld modSld">
      <pc:chgData name="Rene Lisasi" userId="f6c90575-27cf-433f-abbc-a881412d9f70" providerId="ADAL" clId="{F7148E2F-F074-4B1D-A712-3610B3A57967}" dt="2023-11-22T03:46:27.648" v="1168" actId="22"/>
      <pc:docMkLst>
        <pc:docMk/>
      </pc:docMkLst>
      <pc:sldChg chg="modSp mod">
        <pc:chgData name="Rene Lisasi" userId="f6c90575-27cf-433f-abbc-a881412d9f70" providerId="ADAL" clId="{F7148E2F-F074-4B1D-A712-3610B3A57967}" dt="2023-11-22T03:26:06.053" v="71" actId="14100"/>
        <pc:sldMkLst>
          <pc:docMk/>
          <pc:sldMk cId="469282349" sldId="256"/>
        </pc:sldMkLst>
        <pc:spChg chg="mod">
          <ac:chgData name="Rene Lisasi" userId="f6c90575-27cf-433f-abbc-a881412d9f70" providerId="ADAL" clId="{F7148E2F-F074-4B1D-A712-3610B3A57967}" dt="2023-11-22T03:26:06.053" v="71" actId="14100"/>
          <ac:spMkLst>
            <pc:docMk/>
            <pc:sldMk cId="469282349" sldId="256"/>
            <ac:spMk id="2" creationId="{9DCF730C-6925-D0B7-9E50-EE6FC9793BA9}"/>
          </ac:spMkLst>
        </pc:spChg>
        <pc:spChg chg="mod">
          <ac:chgData name="Rene Lisasi" userId="f6c90575-27cf-433f-abbc-a881412d9f70" providerId="ADAL" clId="{F7148E2F-F074-4B1D-A712-3610B3A57967}" dt="2023-11-22T03:25:49.942" v="68" actId="20577"/>
          <ac:spMkLst>
            <pc:docMk/>
            <pc:sldMk cId="469282349" sldId="256"/>
            <ac:spMk id="3" creationId="{0AD5AAB6-C17B-0CAE-1F4D-5B18967B274E}"/>
          </ac:spMkLst>
        </pc:spChg>
        <pc:picChg chg="mod">
          <ac:chgData name="Rene Lisasi" userId="f6c90575-27cf-433f-abbc-a881412d9f70" providerId="ADAL" clId="{F7148E2F-F074-4B1D-A712-3610B3A57967}" dt="2023-11-22T03:25:41.291" v="49" actId="1076"/>
          <ac:picMkLst>
            <pc:docMk/>
            <pc:sldMk cId="469282349" sldId="256"/>
            <ac:picMk id="7" creationId="{27545488-7B40-D2C7-A67C-0B077C1191FA}"/>
          </ac:picMkLst>
        </pc:picChg>
      </pc:sldChg>
      <pc:sldChg chg="addSp delSp modSp mod">
        <pc:chgData name="Rene Lisasi" userId="f6c90575-27cf-433f-abbc-a881412d9f70" providerId="ADAL" clId="{F7148E2F-F074-4B1D-A712-3610B3A57967}" dt="2023-11-22T03:34:02.763" v="671" actId="1076"/>
        <pc:sldMkLst>
          <pc:docMk/>
          <pc:sldMk cId="1962780106" sldId="257"/>
        </pc:sldMkLst>
        <pc:spChg chg="mod">
          <ac:chgData name="Rene Lisasi" userId="f6c90575-27cf-433f-abbc-a881412d9f70" providerId="ADAL" clId="{F7148E2F-F074-4B1D-A712-3610B3A57967}" dt="2023-11-22T03:34:02.763" v="671" actId="1076"/>
          <ac:spMkLst>
            <pc:docMk/>
            <pc:sldMk cId="1962780106" sldId="257"/>
            <ac:spMk id="2" creationId="{DECFDE8D-7F69-974E-EF68-6987D5A13207}"/>
          </ac:spMkLst>
        </pc:spChg>
        <pc:spChg chg="add del mod">
          <ac:chgData name="Rene Lisasi" userId="f6c90575-27cf-433f-abbc-a881412d9f70" providerId="ADAL" clId="{F7148E2F-F074-4B1D-A712-3610B3A57967}" dt="2023-11-22T03:33:56.379" v="669" actId="478"/>
          <ac:spMkLst>
            <pc:docMk/>
            <pc:sldMk cId="1962780106" sldId="257"/>
            <ac:spMk id="4" creationId="{841CCC06-ED02-A217-9B46-E69C0E700678}"/>
          </ac:spMkLst>
        </pc:spChg>
        <pc:picChg chg="del">
          <ac:chgData name="Rene Lisasi" userId="f6c90575-27cf-433f-abbc-a881412d9f70" providerId="ADAL" clId="{F7148E2F-F074-4B1D-A712-3610B3A57967}" dt="2023-11-22T03:33:13.208" v="668" actId="478"/>
          <ac:picMkLst>
            <pc:docMk/>
            <pc:sldMk cId="1962780106" sldId="257"/>
            <ac:picMk id="5" creationId="{2C633820-D7E5-0D98-4A9F-BD4851807B10}"/>
          </ac:picMkLst>
        </pc:picChg>
      </pc:sldChg>
      <pc:sldChg chg="addSp delSp modSp mod">
        <pc:chgData name="Rene Lisasi" userId="f6c90575-27cf-433f-abbc-a881412d9f70" providerId="ADAL" clId="{F7148E2F-F074-4B1D-A712-3610B3A57967}" dt="2023-11-22T03:31:16.594" v="470" actId="20577"/>
        <pc:sldMkLst>
          <pc:docMk/>
          <pc:sldMk cId="2825698796" sldId="258"/>
        </pc:sldMkLst>
        <pc:spChg chg="mod">
          <ac:chgData name="Rene Lisasi" userId="f6c90575-27cf-433f-abbc-a881412d9f70" providerId="ADAL" clId="{F7148E2F-F074-4B1D-A712-3610B3A57967}" dt="2023-11-22T03:31:16.594" v="470" actId="20577"/>
          <ac:spMkLst>
            <pc:docMk/>
            <pc:sldMk cId="2825698796" sldId="258"/>
            <ac:spMk id="2" creationId="{556CB855-A0A0-45EC-C02C-359C9EA9D84D}"/>
          </ac:spMkLst>
        </pc:spChg>
        <pc:spChg chg="add del mod">
          <ac:chgData name="Rene Lisasi" userId="f6c90575-27cf-433f-abbc-a881412d9f70" providerId="ADAL" clId="{F7148E2F-F074-4B1D-A712-3610B3A57967}" dt="2023-11-22T03:28:08.282" v="270"/>
          <ac:spMkLst>
            <pc:docMk/>
            <pc:sldMk cId="2825698796" sldId="258"/>
            <ac:spMk id="4" creationId="{453D010A-95B0-D0D4-0827-76D4E403BFA4}"/>
          </ac:spMkLst>
        </pc:spChg>
        <pc:picChg chg="del">
          <ac:chgData name="Rene Lisasi" userId="f6c90575-27cf-433f-abbc-a881412d9f70" providerId="ADAL" clId="{F7148E2F-F074-4B1D-A712-3610B3A57967}" dt="2023-11-22T03:28:05.033" v="269" actId="478"/>
          <ac:picMkLst>
            <pc:docMk/>
            <pc:sldMk cId="2825698796" sldId="258"/>
            <ac:picMk id="5" creationId="{67CB3C7C-4923-5542-3E0D-82D06E9ABF79}"/>
          </ac:picMkLst>
        </pc:picChg>
        <pc:picChg chg="add mod">
          <ac:chgData name="Rene Lisasi" userId="f6c90575-27cf-433f-abbc-a881412d9f70" providerId="ADAL" clId="{F7148E2F-F074-4B1D-A712-3610B3A57967}" dt="2023-11-22T03:28:08.282" v="270"/>
          <ac:picMkLst>
            <pc:docMk/>
            <pc:sldMk cId="2825698796" sldId="258"/>
            <ac:picMk id="6" creationId="{F0A737B0-F36E-3771-36EC-FBD668D86160}"/>
          </ac:picMkLst>
        </pc:picChg>
        <pc:picChg chg="del">
          <ac:chgData name="Rene Lisasi" userId="f6c90575-27cf-433f-abbc-a881412d9f70" providerId="ADAL" clId="{F7148E2F-F074-4B1D-A712-3610B3A57967}" dt="2023-11-22T03:28:10.606" v="271" actId="478"/>
          <ac:picMkLst>
            <pc:docMk/>
            <pc:sldMk cId="2825698796" sldId="258"/>
            <ac:picMk id="7" creationId="{3A50595B-9DBE-8B79-7F53-C36DB194618F}"/>
          </ac:picMkLst>
        </pc:picChg>
      </pc:sldChg>
      <pc:sldChg chg="addSp delSp modSp mod">
        <pc:chgData name="Rene Lisasi" userId="f6c90575-27cf-433f-abbc-a881412d9f70" providerId="ADAL" clId="{F7148E2F-F074-4B1D-A712-3610B3A57967}" dt="2023-11-22T03:31:03.040" v="464" actId="20577"/>
        <pc:sldMkLst>
          <pc:docMk/>
          <pc:sldMk cId="2233094967" sldId="259"/>
        </pc:sldMkLst>
        <pc:spChg chg="mod">
          <ac:chgData name="Rene Lisasi" userId="f6c90575-27cf-433f-abbc-a881412d9f70" providerId="ADAL" clId="{F7148E2F-F074-4B1D-A712-3610B3A57967}" dt="2023-11-22T03:26:21.565" v="92" actId="20577"/>
          <ac:spMkLst>
            <pc:docMk/>
            <pc:sldMk cId="2233094967" sldId="259"/>
            <ac:spMk id="2" creationId="{E3EC01D3-10EB-6BBF-0402-E276EE3EA25A}"/>
          </ac:spMkLst>
        </pc:spChg>
        <pc:spChg chg="mod">
          <ac:chgData name="Rene Lisasi" userId="f6c90575-27cf-433f-abbc-a881412d9f70" providerId="ADAL" clId="{F7148E2F-F074-4B1D-A712-3610B3A57967}" dt="2023-11-22T03:31:03.040" v="464" actId="20577"/>
          <ac:spMkLst>
            <pc:docMk/>
            <pc:sldMk cId="2233094967" sldId="259"/>
            <ac:spMk id="3" creationId="{461A1AE4-9EEB-6473-0039-1A5DBE791F7F}"/>
          </ac:spMkLst>
        </pc:spChg>
        <pc:picChg chg="add del mod">
          <ac:chgData name="Rene Lisasi" userId="f6c90575-27cf-433f-abbc-a881412d9f70" providerId="ADAL" clId="{F7148E2F-F074-4B1D-A712-3610B3A57967}" dt="2023-11-22T03:28:12.992" v="272" actId="478"/>
          <ac:picMkLst>
            <pc:docMk/>
            <pc:sldMk cId="2233094967" sldId="259"/>
            <ac:picMk id="4" creationId="{70C112CB-6DF2-0B85-56C3-4B3594DC1D7F}"/>
          </ac:picMkLst>
        </pc:picChg>
      </pc:sldChg>
      <pc:sldChg chg="modSp mod">
        <pc:chgData name="Rene Lisasi" userId="f6c90575-27cf-433f-abbc-a881412d9f70" providerId="ADAL" clId="{F7148E2F-F074-4B1D-A712-3610B3A57967}" dt="2023-11-22T03:33:03.020" v="667" actId="20577"/>
        <pc:sldMkLst>
          <pc:docMk/>
          <pc:sldMk cId="1023589234" sldId="260"/>
        </pc:sldMkLst>
        <pc:spChg chg="mod">
          <ac:chgData name="Rene Lisasi" userId="f6c90575-27cf-433f-abbc-a881412d9f70" providerId="ADAL" clId="{F7148E2F-F074-4B1D-A712-3610B3A57967}" dt="2023-11-22T03:32:29.106" v="547" actId="20577"/>
          <ac:spMkLst>
            <pc:docMk/>
            <pc:sldMk cId="1023589234" sldId="260"/>
            <ac:spMk id="2" creationId="{B21BC9BD-EB15-6B83-2B17-B0F1F6120DB3}"/>
          </ac:spMkLst>
        </pc:spChg>
        <pc:spChg chg="mod">
          <ac:chgData name="Rene Lisasi" userId="f6c90575-27cf-433f-abbc-a881412d9f70" providerId="ADAL" clId="{F7148E2F-F074-4B1D-A712-3610B3A57967}" dt="2023-11-22T03:33:03.020" v="667" actId="20577"/>
          <ac:spMkLst>
            <pc:docMk/>
            <pc:sldMk cId="1023589234" sldId="260"/>
            <ac:spMk id="3" creationId="{ADF7E91B-45B0-C993-B37C-533100F55799}"/>
          </ac:spMkLst>
        </pc:spChg>
      </pc:sldChg>
      <pc:sldChg chg="addSp delSp modSp mod">
        <pc:chgData name="Rene Lisasi" userId="f6c90575-27cf-433f-abbc-a881412d9f70" providerId="ADAL" clId="{F7148E2F-F074-4B1D-A712-3610B3A57967}" dt="2023-11-22T03:34:40.431" v="691"/>
        <pc:sldMkLst>
          <pc:docMk/>
          <pc:sldMk cId="1219556004" sldId="261"/>
        </pc:sldMkLst>
        <pc:spChg chg="mod">
          <ac:chgData name="Rene Lisasi" userId="f6c90575-27cf-433f-abbc-a881412d9f70" providerId="ADAL" clId="{F7148E2F-F074-4B1D-A712-3610B3A57967}" dt="2023-11-22T03:34:19.643" v="689" actId="20577"/>
          <ac:spMkLst>
            <pc:docMk/>
            <pc:sldMk cId="1219556004" sldId="261"/>
            <ac:spMk id="2" creationId="{F980FB27-D71A-989F-4201-518127CDCB22}"/>
          </ac:spMkLst>
        </pc:spChg>
        <pc:spChg chg="del mod">
          <ac:chgData name="Rene Lisasi" userId="f6c90575-27cf-433f-abbc-a881412d9f70" providerId="ADAL" clId="{F7148E2F-F074-4B1D-A712-3610B3A57967}" dt="2023-11-22T03:34:40.431" v="691"/>
          <ac:spMkLst>
            <pc:docMk/>
            <pc:sldMk cId="1219556004" sldId="261"/>
            <ac:spMk id="3" creationId="{32A6EEA1-E563-2AC2-8DA7-6250F48AEFF2}"/>
          </ac:spMkLst>
        </pc:spChg>
        <pc:picChg chg="add mod">
          <ac:chgData name="Rene Lisasi" userId="f6c90575-27cf-433f-abbc-a881412d9f70" providerId="ADAL" clId="{F7148E2F-F074-4B1D-A712-3610B3A57967}" dt="2023-11-22T03:34:40.431" v="691"/>
          <ac:picMkLst>
            <pc:docMk/>
            <pc:sldMk cId="1219556004" sldId="261"/>
            <ac:picMk id="4" creationId="{764BD4EE-13FE-56CB-CA87-0B04DE35297B}"/>
          </ac:picMkLst>
        </pc:picChg>
        <pc:picChg chg="del">
          <ac:chgData name="Rene Lisasi" userId="f6c90575-27cf-433f-abbc-a881412d9f70" providerId="ADAL" clId="{F7148E2F-F074-4B1D-A712-3610B3A57967}" dt="2023-11-22T03:34:37.884" v="690" actId="478"/>
          <ac:picMkLst>
            <pc:docMk/>
            <pc:sldMk cId="1219556004" sldId="261"/>
            <ac:picMk id="9" creationId="{E8CB754C-3187-0F42-C817-DFBE1D93DDF0}"/>
          </ac:picMkLst>
        </pc:picChg>
      </pc:sldChg>
      <pc:sldChg chg="addSp modSp mod">
        <pc:chgData name="Rene Lisasi" userId="f6c90575-27cf-433f-abbc-a881412d9f70" providerId="ADAL" clId="{F7148E2F-F074-4B1D-A712-3610B3A57967}" dt="2023-11-22T03:35:15.765" v="743" actId="1076"/>
        <pc:sldMkLst>
          <pc:docMk/>
          <pc:sldMk cId="3630418629" sldId="262"/>
        </pc:sldMkLst>
        <pc:spChg chg="mod">
          <ac:chgData name="Rene Lisasi" userId="f6c90575-27cf-433f-abbc-a881412d9f70" providerId="ADAL" clId="{F7148E2F-F074-4B1D-A712-3610B3A57967}" dt="2023-11-22T03:34:50.171" v="708" actId="20577"/>
          <ac:spMkLst>
            <pc:docMk/>
            <pc:sldMk cId="3630418629" sldId="262"/>
            <ac:spMk id="2" creationId="{B33F4013-661D-34B5-4D53-C415253588B2}"/>
          </ac:spMkLst>
        </pc:spChg>
        <pc:spChg chg="mod">
          <ac:chgData name="Rene Lisasi" userId="f6c90575-27cf-433f-abbc-a881412d9f70" providerId="ADAL" clId="{F7148E2F-F074-4B1D-A712-3610B3A57967}" dt="2023-11-22T03:35:14.077" v="742" actId="20577"/>
          <ac:spMkLst>
            <pc:docMk/>
            <pc:sldMk cId="3630418629" sldId="262"/>
            <ac:spMk id="3" creationId="{E4E8CC0B-5306-63A9-6E30-CDC3CED54067}"/>
          </ac:spMkLst>
        </pc:spChg>
        <pc:picChg chg="add mod">
          <ac:chgData name="Rene Lisasi" userId="f6c90575-27cf-433f-abbc-a881412d9f70" providerId="ADAL" clId="{F7148E2F-F074-4B1D-A712-3610B3A57967}" dt="2023-11-22T03:35:15.765" v="743" actId="1076"/>
          <ac:picMkLst>
            <pc:docMk/>
            <pc:sldMk cId="3630418629" sldId="262"/>
            <ac:picMk id="4" creationId="{2C8030EA-B491-7591-401E-121D93FD6262}"/>
          </ac:picMkLst>
        </pc:picChg>
      </pc:sldChg>
      <pc:sldChg chg="modSp mod">
        <pc:chgData name="Rene Lisasi" userId="f6c90575-27cf-433f-abbc-a881412d9f70" providerId="ADAL" clId="{F7148E2F-F074-4B1D-A712-3610B3A57967}" dt="2023-11-22T03:36:55.847" v="967" actId="20577"/>
        <pc:sldMkLst>
          <pc:docMk/>
          <pc:sldMk cId="2480918028" sldId="263"/>
        </pc:sldMkLst>
        <pc:spChg chg="mod">
          <ac:chgData name="Rene Lisasi" userId="f6c90575-27cf-433f-abbc-a881412d9f70" providerId="ADAL" clId="{F7148E2F-F074-4B1D-A712-3610B3A57967}" dt="2023-11-22T03:36:03.662" v="781" actId="20577"/>
          <ac:spMkLst>
            <pc:docMk/>
            <pc:sldMk cId="2480918028" sldId="263"/>
            <ac:spMk id="2" creationId="{C257CF38-3180-DE3B-F96E-DED414CE76F9}"/>
          </ac:spMkLst>
        </pc:spChg>
        <pc:spChg chg="mod">
          <ac:chgData name="Rene Lisasi" userId="f6c90575-27cf-433f-abbc-a881412d9f70" providerId="ADAL" clId="{F7148E2F-F074-4B1D-A712-3610B3A57967}" dt="2023-11-22T03:36:55.847" v="967" actId="20577"/>
          <ac:spMkLst>
            <pc:docMk/>
            <pc:sldMk cId="2480918028" sldId="263"/>
            <ac:spMk id="3" creationId="{77EED32E-3962-148D-9E8E-F9BBF5F13C43}"/>
          </ac:spMkLst>
        </pc:spChg>
      </pc:sldChg>
      <pc:sldChg chg="addSp delSp modSp mod">
        <pc:chgData name="Rene Lisasi" userId="f6c90575-27cf-433f-abbc-a881412d9f70" providerId="ADAL" clId="{F7148E2F-F074-4B1D-A712-3610B3A57967}" dt="2023-11-22T03:35:44.872" v="764"/>
        <pc:sldMkLst>
          <pc:docMk/>
          <pc:sldMk cId="947697120" sldId="264"/>
        </pc:sldMkLst>
        <pc:spChg chg="mod">
          <ac:chgData name="Rene Lisasi" userId="f6c90575-27cf-433f-abbc-a881412d9f70" providerId="ADAL" clId="{F7148E2F-F074-4B1D-A712-3610B3A57967}" dt="2023-11-22T03:35:37.419" v="760" actId="20577"/>
          <ac:spMkLst>
            <pc:docMk/>
            <pc:sldMk cId="947697120" sldId="264"/>
            <ac:spMk id="2" creationId="{E6549303-C577-B24A-79F4-E32BF7BD30A9}"/>
          </ac:spMkLst>
        </pc:spChg>
        <pc:spChg chg="add del mod">
          <ac:chgData name="Rene Lisasi" userId="f6c90575-27cf-433f-abbc-a881412d9f70" providerId="ADAL" clId="{F7148E2F-F074-4B1D-A712-3610B3A57967}" dt="2023-11-22T03:35:44.872" v="764"/>
          <ac:spMkLst>
            <pc:docMk/>
            <pc:sldMk cId="947697120" sldId="264"/>
            <ac:spMk id="4" creationId="{65260948-D18F-5272-6EA8-0F678C848467}"/>
          </ac:spMkLst>
        </pc:spChg>
        <pc:spChg chg="del">
          <ac:chgData name="Rene Lisasi" userId="f6c90575-27cf-433f-abbc-a881412d9f70" providerId="ADAL" clId="{F7148E2F-F074-4B1D-A712-3610B3A57967}" dt="2023-11-22T03:35:40.655" v="762" actId="478"/>
          <ac:spMkLst>
            <pc:docMk/>
            <pc:sldMk cId="947697120" sldId="264"/>
            <ac:spMk id="16" creationId="{1A60ABD8-1741-E000-2608-EBB20ED46062}"/>
          </ac:spMkLst>
        </pc:spChg>
        <pc:picChg chg="add mod">
          <ac:chgData name="Rene Lisasi" userId="f6c90575-27cf-433f-abbc-a881412d9f70" providerId="ADAL" clId="{F7148E2F-F074-4B1D-A712-3610B3A57967}" dt="2023-11-22T03:35:44.872" v="764"/>
          <ac:picMkLst>
            <pc:docMk/>
            <pc:sldMk cId="947697120" sldId="264"/>
            <ac:picMk id="5" creationId="{2EAC9D06-6AB9-726A-FDA8-F84728053D7E}"/>
          </ac:picMkLst>
        </pc:picChg>
        <pc:picChg chg="del">
          <ac:chgData name="Rene Lisasi" userId="f6c90575-27cf-433f-abbc-a881412d9f70" providerId="ADAL" clId="{F7148E2F-F074-4B1D-A712-3610B3A57967}" dt="2023-11-22T03:35:41.275" v="763" actId="478"/>
          <ac:picMkLst>
            <pc:docMk/>
            <pc:sldMk cId="947697120" sldId="264"/>
            <ac:picMk id="13" creationId="{C2D76012-2548-BE5A-D901-4E5D835EB3EE}"/>
          </ac:picMkLst>
        </pc:picChg>
        <pc:picChg chg="del">
          <ac:chgData name="Rene Lisasi" userId="f6c90575-27cf-433f-abbc-a881412d9f70" providerId="ADAL" clId="{F7148E2F-F074-4B1D-A712-3610B3A57967}" dt="2023-11-22T03:35:39.818" v="761" actId="478"/>
          <ac:picMkLst>
            <pc:docMk/>
            <pc:sldMk cId="947697120" sldId="264"/>
            <ac:picMk id="15" creationId="{58D7E569-DD01-46A9-31B3-C1DFC44C2D82}"/>
          </ac:picMkLst>
        </pc:picChg>
      </pc:sldChg>
      <pc:sldChg chg="del">
        <pc:chgData name="Rene Lisasi" userId="f6c90575-27cf-433f-abbc-a881412d9f70" providerId="ADAL" clId="{F7148E2F-F074-4B1D-A712-3610B3A57967}" dt="2023-11-22T03:37:55.204" v="968" actId="47"/>
        <pc:sldMkLst>
          <pc:docMk/>
          <pc:sldMk cId="3096236889" sldId="265"/>
        </pc:sldMkLst>
      </pc:sldChg>
      <pc:sldChg chg="addSp delSp modSp mod">
        <pc:chgData name="Rene Lisasi" userId="f6c90575-27cf-433f-abbc-a881412d9f70" providerId="ADAL" clId="{F7148E2F-F074-4B1D-A712-3610B3A57967}" dt="2023-11-22T03:44:23.635" v="1129" actId="22"/>
        <pc:sldMkLst>
          <pc:docMk/>
          <pc:sldMk cId="2486481406" sldId="266"/>
        </pc:sldMkLst>
        <pc:spChg chg="mod">
          <ac:chgData name="Rene Lisasi" userId="f6c90575-27cf-433f-abbc-a881412d9f70" providerId="ADAL" clId="{F7148E2F-F074-4B1D-A712-3610B3A57967}" dt="2023-11-22T03:39:30.878" v="1015" actId="20577"/>
          <ac:spMkLst>
            <pc:docMk/>
            <pc:sldMk cId="2486481406" sldId="266"/>
            <ac:spMk id="2" creationId="{F86E189A-56ED-744D-6BE0-FCF331649FC5}"/>
          </ac:spMkLst>
        </pc:spChg>
        <pc:spChg chg="add del mod">
          <ac:chgData name="Rene Lisasi" userId="f6c90575-27cf-433f-abbc-a881412d9f70" providerId="ADAL" clId="{F7148E2F-F074-4B1D-A712-3610B3A57967}" dt="2023-11-22T03:44:23.635" v="1129" actId="22"/>
          <ac:spMkLst>
            <pc:docMk/>
            <pc:sldMk cId="2486481406" sldId="266"/>
            <ac:spMk id="4" creationId="{7228C157-883C-3059-DECE-8DF2BCD1F06F}"/>
          </ac:spMkLst>
        </pc:spChg>
        <pc:picChg chg="del">
          <ac:chgData name="Rene Lisasi" userId="f6c90575-27cf-433f-abbc-a881412d9f70" providerId="ADAL" clId="{F7148E2F-F074-4B1D-A712-3610B3A57967}" dt="2023-11-22T03:39:47.384" v="1021" actId="478"/>
          <ac:picMkLst>
            <pc:docMk/>
            <pc:sldMk cId="2486481406" sldId="266"/>
            <ac:picMk id="5" creationId="{64C921BA-0A8D-A381-6493-E6488A5BD157}"/>
          </ac:picMkLst>
        </pc:picChg>
        <pc:picChg chg="del">
          <ac:chgData name="Rene Lisasi" userId="f6c90575-27cf-433f-abbc-a881412d9f70" providerId="ADAL" clId="{F7148E2F-F074-4B1D-A712-3610B3A57967}" dt="2023-11-22T03:39:49.924" v="1022" actId="478"/>
          <ac:picMkLst>
            <pc:docMk/>
            <pc:sldMk cId="2486481406" sldId="266"/>
            <ac:picMk id="7" creationId="{AEAD1EE2-6AC2-C860-EA1F-DABA33123C32}"/>
          </ac:picMkLst>
        </pc:picChg>
        <pc:picChg chg="add mod ord">
          <ac:chgData name="Rene Lisasi" userId="f6c90575-27cf-433f-abbc-a881412d9f70" providerId="ADAL" clId="{F7148E2F-F074-4B1D-A712-3610B3A57967}" dt="2023-11-22T03:44:23.635" v="1129" actId="22"/>
          <ac:picMkLst>
            <pc:docMk/>
            <pc:sldMk cId="2486481406" sldId="266"/>
            <ac:picMk id="8" creationId="{0672030B-CB71-BDE0-EFD4-34F1C6F59121}"/>
          </ac:picMkLst>
        </pc:picChg>
      </pc:sldChg>
      <pc:sldChg chg="addSp delSp modSp mod">
        <pc:chgData name="Rene Lisasi" userId="f6c90575-27cf-433f-abbc-a881412d9f70" providerId="ADAL" clId="{F7148E2F-F074-4B1D-A712-3610B3A57967}" dt="2023-11-22T03:45:22.181" v="1130" actId="22"/>
        <pc:sldMkLst>
          <pc:docMk/>
          <pc:sldMk cId="4054369197" sldId="267"/>
        </pc:sldMkLst>
        <pc:spChg chg="del">
          <ac:chgData name="Rene Lisasi" userId="f6c90575-27cf-433f-abbc-a881412d9f70" providerId="ADAL" clId="{F7148E2F-F074-4B1D-A712-3610B3A57967}" dt="2023-11-22T03:39:41.431" v="1016" actId="478"/>
          <ac:spMkLst>
            <pc:docMk/>
            <pc:sldMk cId="4054369197" sldId="267"/>
            <ac:spMk id="2" creationId="{2D522C95-344C-5658-C9A0-FAABD0D4ECAF}"/>
          </ac:spMkLst>
        </pc:spChg>
        <pc:spChg chg="add del mod">
          <ac:chgData name="Rene Lisasi" userId="f6c90575-27cf-433f-abbc-a881412d9f70" providerId="ADAL" clId="{F7148E2F-F074-4B1D-A712-3610B3A57967}" dt="2023-11-22T03:39:43.022" v="1017" actId="478"/>
          <ac:spMkLst>
            <pc:docMk/>
            <pc:sldMk cId="4054369197" sldId="267"/>
            <ac:spMk id="4" creationId="{03F31A3B-DEF0-8E49-FA0E-52BE90F92336}"/>
          </ac:spMkLst>
        </pc:spChg>
        <pc:spChg chg="add del mod">
          <ac:chgData name="Rene Lisasi" userId="f6c90575-27cf-433f-abbc-a881412d9f70" providerId="ADAL" clId="{F7148E2F-F074-4B1D-A712-3610B3A57967}" dt="2023-11-22T03:45:22.181" v="1130" actId="22"/>
          <ac:spMkLst>
            <pc:docMk/>
            <pc:sldMk cId="4054369197" sldId="267"/>
            <ac:spMk id="7" creationId="{CCAF25FE-142D-DC71-6F90-D3B6088D1655}"/>
          </ac:spMkLst>
        </pc:spChg>
        <pc:picChg chg="del">
          <ac:chgData name="Rene Lisasi" userId="f6c90575-27cf-433f-abbc-a881412d9f70" providerId="ADAL" clId="{F7148E2F-F074-4B1D-A712-3610B3A57967}" dt="2023-11-22T03:39:45.273" v="1019" actId="478"/>
          <ac:picMkLst>
            <pc:docMk/>
            <pc:sldMk cId="4054369197" sldId="267"/>
            <ac:picMk id="5" creationId="{FA9A1045-60A4-EE31-D462-822548BE543B}"/>
          </ac:picMkLst>
        </pc:picChg>
        <pc:picChg chg="del">
          <ac:chgData name="Rene Lisasi" userId="f6c90575-27cf-433f-abbc-a881412d9f70" providerId="ADAL" clId="{F7148E2F-F074-4B1D-A712-3610B3A57967}" dt="2023-11-22T03:39:44.716" v="1018" actId="478"/>
          <ac:picMkLst>
            <pc:docMk/>
            <pc:sldMk cId="4054369197" sldId="267"/>
            <ac:picMk id="8" creationId="{D16EB227-2D3E-33F2-6921-A2E478FA95CE}"/>
          </ac:picMkLst>
        </pc:picChg>
        <pc:picChg chg="del">
          <ac:chgData name="Rene Lisasi" userId="f6c90575-27cf-433f-abbc-a881412d9f70" providerId="ADAL" clId="{F7148E2F-F074-4B1D-A712-3610B3A57967}" dt="2023-11-22T03:39:46.165" v="1020" actId="478"/>
          <ac:picMkLst>
            <pc:docMk/>
            <pc:sldMk cId="4054369197" sldId="267"/>
            <ac:picMk id="9" creationId="{FCB530D2-4AC0-82F6-8E17-E6F06A4C693F}"/>
          </ac:picMkLst>
        </pc:picChg>
        <pc:picChg chg="add mod ord">
          <ac:chgData name="Rene Lisasi" userId="f6c90575-27cf-433f-abbc-a881412d9f70" providerId="ADAL" clId="{F7148E2F-F074-4B1D-A712-3610B3A57967}" dt="2023-11-22T03:45:22.181" v="1130" actId="22"/>
          <ac:picMkLst>
            <pc:docMk/>
            <pc:sldMk cId="4054369197" sldId="267"/>
            <ac:picMk id="11" creationId="{71B69E8A-A5B3-90F5-D134-78B93208A2CC}"/>
          </ac:picMkLst>
        </pc:picChg>
      </pc:sldChg>
      <pc:sldChg chg="addSp delSp modSp mod">
        <pc:chgData name="Rene Lisasi" userId="f6c90575-27cf-433f-abbc-a881412d9f70" providerId="ADAL" clId="{F7148E2F-F074-4B1D-A712-3610B3A57967}" dt="2023-11-22T03:40:01.230" v="1032" actId="20577"/>
        <pc:sldMkLst>
          <pc:docMk/>
          <pc:sldMk cId="304207622" sldId="268"/>
        </pc:sldMkLst>
        <pc:spChg chg="mod">
          <ac:chgData name="Rene Lisasi" userId="f6c90575-27cf-433f-abbc-a881412d9f70" providerId="ADAL" clId="{F7148E2F-F074-4B1D-A712-3610B3A57967}" dt="2023-11-22T03:40:01.230" v="1032" actId="20577"/>
          <ac:spMkLst>
            <pc:docMk/>
            <pc:sldMk cId="304207622" sldId="268"/>
            <ac:spMk id="2" creationId="{B9B1477B-F32F-A152-C60B-288DBE73419F}"/>
          </ac:spMkLst>
        </pc:spChg>
        <pc:spChg chg="add mod">
          <ac:chgData name="Rene Lisasi" userId="f6c90575-27cf-433f-abbc-a881412d9f70" providerId="ADAL" clId="{F7148E2F-F074-4B1D-A712-3610B3A57967}" dt="2023-11-22T03:39:57.054" v="1026" actId="478"/>
          <ac:spMkLst>
            <pc:docMk/>
            <pc:sldMk cId="304207622" sldId="268"/>
            <ac:spMk id="4" creationId="{1D21FCF5-409D-415D-2911-1FE184133BAC}"/>
          </ac:spMkLst>
        </pc:spChg>
        <pc:picChg chg="del">
          <ac:chgData name="Rene Lisasi" userId="f6c90575-27cf-433f-abbc-a881412d9f70" providerId="ADAL" clId="{F7148E2F-F074-4B1D-A712-3610B3A57967}" dt="2023-11-22T03:39:57.054" v="1026" actId="478"/>
          <ac:picMkLst>
            <pc:docMk/>
            <pc:sldMk cId="304207622" sldId="268"/>
            <ac:picMk id="13" creationId="{5A1BAD60-D87E-1698-D772-19B03A5208B4}"/>
          </ac:picMkLst>
        </pc:picChg>
        <pc:picChg chg="del">
          <ac:chgData name="Rene Lisasi" userId="f6c90575-27cf-433f-abbc-a881412d9f70" providerId="ADAL" clId="{F7148E2F-F074-4B1D-A712-3610B3A57967}" dt="2023-11-22T03:39:56.499" v="1025" actId="478"/>
          <ac:picMkLst>
            <pc:docMk/>
            <pc:sldMk cId="304207622" sldId="268"/>
            <ac:picMk id="15" creationId="{1CD78F26-378A-BAD4-D2A1-51FE0CD92B54}"/>
          </ac:picMkLst>
        </pc:picChg>
      </pc:sldChg>
      <pc:sldChg chg="addSp delSp modSp mod">
        <pc:chgData name="Rene Lisasi" userId="f6c90575-27cf-433f-abbc-a881412d9f70" providerId="ADAL" clId="{F7148E2F-F074-4B1D-A712-3610B3A57967}" dt="2023-11-22T03:45:58.285" v="1152" actId="20577"/>
        <pc:sldMkLst>
          <pc:docMk/>
          <pc:sldMk cId="1600311915" sldId="269"/>
        </pc:sldMkLst>
        <pc:spChg chg="mod">
          <ac:chgData name="Rene Lisasi" userId="f6c90575-27cf-433f-abbc-a881412d9f70" providerId="ADAL" clId="{F7148E2F-F074-4B1D-A712-3610B3A57967}" dt="2023-11-22T03:45:58.285" v="1152" actId="20577"/>
          <ac:spMkLst>
            <pc:docMk/>
            <pc:sldMk cId="1600311915" sldId="269"/>
            <ac:spMk id="2" creationId="{DA6C97F6-54DE-67F7-5036-47AEE23C8245}"/>
          </ac:spMkLst>
        </pc:spChg>
        <pc:spChg chg="add del mod">
          <ac:chgData name="Rene Lisasi" userId="f6c90575-27cf-433f-abbc-a881412d9f70" providerId="ADAL" clId="{F7148E2F-F074-4B1D-A712-3610B3A57967}" dt="2023-11-22T03:45:43.545" v="1131" actId="22"/>
          <ac:spMkLst>
            <pc:docMk/>
            <pc:sldMk cId="1600311915" sldId="269"/>
            <ac:spMk id="4" creationId="{398791BF-58CA-4838-064B-5BAC2A66A2A6}"/>
          </ac:spMkLst>
        </pc:spChg>
        <pc:picChg chg="del">
          <ac:chgData name="Rene Lisasi" userId="f6c90575-27cf-433f-abbc-a881412d9f70" providerId="ADAL" clId="{F7148E2F-F074-4B1D-A712-3610B3A57967}" dt="2023-11-22T03:39:51.758" v="1023" actId="478"/>
          <ac:picMkLst>
            <pc:docMk/>
            <pc:sldMk cId="1600311915" sldId="269"/>
            <ac:picMk id="5" creationId="{B1E71BCB-E694-7985-55BB-6E376527AB1E}"/>
          </ac:picMkLst>
        </pc:picChg>
        <pc:picChg chg="add mod ord">
          <ac:chgData name="Rene Lisasi" userId="f6c90575-27cf-433f-abbc-a881412d9f70" providerId="ADAL" clId="{F7148E2F-F074-4B1D-A712-3610B3A57967}" dt="2023-11-22T03:45:43.545" v="1131" actId="22"/>
          <ac:picMkLst>
            <pc:docMk/>
            <pc:sldMk cId="1600311915" sldId="269"/>
            <ac:picMk id="7" creationId="{7ED934F1-FF47-5FB1-4821-09DD7BC15F16}"/>
          </ac:picMkLst>
        </pc:picChg>
      </pc:sldChg>
      <pc:sldChg chg="modSp mod">
        <pc:chgData name="Rene Lisasi" userId="f6c90575-27cf-433f-abbc-a881412d9f70" providerId="ADAL" clId="{F7148E2F-F074-4B1D-A712-3610B3A57967}" dt="2023-11-22T03:32:00.156" v="487" actId="20577"/>
        <pc:sldMkLst>
          <pc:docMk/>
          <pc:sldMk cId="2005003372" sldId="272"/>
        </pc:sldMkLst>
        <pc:spChg chg="mod">
          <ac:chgData name="Rene Lisasi" userId="f6c90575-27cf-433f-abbc-a881412d9f70" providerId="ADAL" clId="{F7148E2F-F074-4B1D-A712-3610B3A57967}" dt="2023-11-22T03:32:00.156" v="487" actId="20577"/>
          <ac:spMkLst>
            <pc:docMk/>
            <pc:sldMk cId="2005003372" sldId="272"/>
            <ac:spMk id="2" creationId="{FC4A6CA0-490A-B28A-B6BA-A1209E72F5E8}"/>
          </ac:spMkLst>
        </pc:spChg>
      </pc:sldChg>
      <pc:sldChg chg="modSp mod">
        <pc:chgData name="Rene Lisasi" userId="f6c90575-27cf-433f-abbc-a881412d9f70" providerId="ADAL" clId="{F7148E2F-F074-4B1D-A712-3610B3A57967}" dt="2023-11-22T03:43:04.126" v="1119" actId="20577"/>
        <pc:sldMkLst>
          <pc:docMk/>
          <pc:sldMk cId="3168142582" sldId="274"/>
        </pc:sldMkLst>
        <pc:spChg chg="mod">
          <ac:chgData name="Rene Lisasi" userId="f6c90575-27cf-433f-abbc-a881412d9f70" providerId="ADAL" clId="{F7148E2F-F074-4B1D-A712-3610B3A57967}" dt="2023-11-22T03:43:04.126" v="1119" actId="20577"/>
          <ac:spMkLst>
            <pc:docMk/>
            <pc:sldMk cId="3168142582" sldId="274"/>
            <ac:spMk id="3" creationId="{2707914E-A82E-8CE8-F60F-29697E035BE7}"/>
          </ac:spMkLst>
        </pc:spChg>
      </pc:sldChg>
      <pc:sldChg chg="modSp mod">
        <pc:chgData name="Rene Lisasi" userId="f6c90575-27cf-433f-abbc-a881412d9f70" providerId="ADAL" clId="{F7148E2F-F074-4B1D-A712-3610B3A57967}" dt="2023-11-22T03:40:29.996" v="1035" actId="27636"/>
        <pc:sldMkLst>
          <pc:docMk/>
          <pc:sldMk cId="1045993309" sldId="275"/>
        </pc:sldMkLst>
        <pc:spChg chg="mod">
          <ac:chgData name="Rene Lisasi" userId="f6c90575-27cf-433f-abbc-a881412d9f70" providerId="ADAL" clId="{F7148E2F-F074-4B1D-A712-3610B3A57967}" dt="2023-11-22T03:40:29.996" v="1035" actId="27636"/>
          <ac:spMkLst>
            <pc:docMk/>
            <pc:sldMk cId="1045993309" sldId="275"/>
            <ac:spMk id="3" creationId="{1EAD1F68-2D55-666A-0DAE-006598B9210C}"/>
          </ac:spMkLst>
        </pc:spChg>
      </pc:sldChg>
      <pc:sldChg chg="del">
        <pc:chgData name="Rene Lisasi" userId="f6c90575-27cf-433f-abbc-a881412d9f70" providerId="ADAL" clId="{F7148E2F-F074-4B1D-A712-3610B3A57967}" dt="2023-11-22T03:40:15.223" v="1033" actId="47"/>
        <pc:sldMkLst>
          <pc:docMk/>
          <pc:sldMk cId="3272109841" sldId="276"/>
        </pc:sldMkLst>
      </pc:sldChg>
      <pc:sldChg chg="addSp delSp modSp new mod">
        <pc:chgData name="Rene Lisasi" userId="f6c90575-27cf-433f-abbc-a881412d9f70" providerId="ADAL" clId="{F7148E2F-F074-4B1D-A712-3610B3A57967}" dt="2023-11-22T03:38:40.209" v="981"/>
        <pc:sldMkLst>
          <pc:docMk/>
          <pc:sldMk cId="4287697412" sldId="277"/>
        </pc:sldMkLst>
        <pc:spChg chg="mod">
          <ac:chgData name="Rene Lisasi" userId="f6c90575-27cf-433f-abbc-a881412d9f70" providerId="ADAL" clId="{F7148E2F-F074-4B1D-A712-3610B3A57967}" dt="2023-11-22T03:38:15.082" v="980" actId="20577"/>
          <ac:spMkLst>
            <pc:docMk/>
            <pc:sldMk cId="4287697412" sldId="277"/>
            <ac:spMk id="2" creationId="{889DAA97-F656-E11F-8209-BF6114E7A83E}"/>
          </ac:spMkLst>
        </pc:spChg>
        <pc:spChg chg="del">
          <ac:chgData name="Rene Lisasi" userId="f6c90575-27cf-433f-abbc-a881412d9f70" providerId="ADAL" clId="{F7148E2F-F074-4B1D-A712-3610B3A57967}" dt="2023-11-22T03:38:40.209" v="981"/>
          <ac:spMkLst>
            <pc:docMk/>
            <pc:sldMk cId="4287697412" sldId="277"/>
            <ac:spMk id="3" creationId="{FCF99E2F-F9C2-1AA7-1E2C-F049A339E248}"/>
          </ac:spMkLst>
        </pc:spChg>
        <pc:picChg chg="add mod">
          <ac:chgData name="Rene Lisasi" userId="f6c90575-27cf-433f-abbc-a881412d9f70" providerId="ADAL" clId="{F7148E2F-F074-4B1D-A712-3610B3A57967}" dt="2023-11-22T03:38:40.209" v="981"/>
          <ac:picMkLst>
            <pc:docMk/>
            <pc:sldMk cId="4287697412" sldId="277"/>
            <ac:picMk id="4" creationId="{3EF221FE-3AF8-3A5A-379A-D9B9ED3F0A32}"/>
          </ac:picMkLst>
        </pc:picChg>
      </pc:sldChg>
      <pc:sldChg chg="modSp new mod">
        <pc:chgData name="Rene Lisasi" userId="f6c90575-27cf-433f-abbc-a881412d9f70" providerId="ADAL" clId="{F7148E2F-F074-4B1D-A712-3610B3A57967}" dt="2023-11-22T03:39:17.607" v="995" actId="20577"/>
        <pc:sldMkLst>
          <pc:docMk/>
          <pc:sldMk cId="3204647581" sldId="278"/>
        </pc:sldMkLst>
        <pc:spChg chg="mod">
          <ac:chgData name="Rene Lisasi" userId="f6c90575-27cf-433f-abbc-a881412d9f70" providerId="ADAL" clId="{F7148E2F-F074-4B1D-A712-3610B3A57967}" dt="2023-11-22T03:39:03.034" v="994" actId="20577"/>
          <ac:spMkLst>
            <pc:docMk/>
            <pc:sldMk cId="3204647581" sldId="278"/>
            <ac:spMk id="2" creationId="{9C0422EA-402B-4BC4-DCDD-1D16E5E68844}"/>
          </ac:spMkLst>
        </pc:spChg>
        <pc:spChg chg="mod">
          <ac:chgData name="Rene Lisasi" userId="f6c90575-27cf-433f-abbc-a881412d9f70" providerId="ADAL" clId="{F7148E2F-F074-4B1D-A712-3610B3A57967}" dt="2023-11-22T03:39:17.607" v="995" actId="20577"/>
          <ac:spMkLst>
            <pc:docMk/>
            <pc:sldMk cId="3204647581" sldId="278"/>
            <ac:spMk id="3" creationId="{57AD3B11-449C-D4F7-231D-5522313DBF3C}"/>
          </ac:spMkLst>
        </pc:spChg>
      </pc:sldChg>
      <pc:sldChg chg="addSp delSp modSp new mod">
        <pc:chgData name="Rene Lisasi" userId="f6c90575-27cf-433f-abbc-a881412d9f70" providerId="ADAL" clId="{F7148E2F-F074-4B1D-A712-3610B3A57967}" dt="2023-11-22T03:46:27.648" v="1168" actId="22"/>
        <pc:sldMkLst>
          <pc:docMk/>
          <pc:sldMk cId="1128939404" sldId="279"/>
        </pc:sldMkLst>
        <pc:spChg chg="mod">
          <ac:chgData name="Rene Lisasi" userId="f6c90575-27cf-433f-abbc-a881412d9f70" providerId="ADAL" clId="{F7148E2F-F074-4B1D-A712-3610B3A57967}" dt="2023-11-22T03:46:25.947" v="1167" actId="20577"/>
          <ac:spMkLst>
            <pc:docMk/>
            <pc:sldMk cId="1128939404" sldId="279"/>
            <ac:spMk id="2" creationId="{F36AEE29-FC8E-C061-5E20-FC7B1B1BA85F}"/>
          </ac:spMkLst>
        </pc:spChg>
        <pc:spChg chg="del">
          <ac:chgData name="Rene Lisasi" userId="f6c90575-27cf-433f-abbc-a881412d9f70" providerId="ADAL" clId="{F7148E2F-F074-4B1D-A712-3610B3A57967}" dt="2023-11-22T03:46:27.648" v="1168" actId="22"/>
          <ac:spMkLst>
            <pc:docMk/>
            <pc:sldMk cId="1128939404" sldId="279"/>
            <ac:spMk id="3" creationId="{08ADFA30-5375-657B-A342-149A8E0CBF93}"/>
          </ac:spMkLst>
        </pc:spChg>
        <pc:picChg chg="add mod ord">
          <ac:chgData name="Rene Lisasi" userId="f6c90575-27cf-433f-abbc-a881412d9f70" providerId="ADAL" clId="{F7148E2F-F074-4B1D-A712-3610B3A57967}" dt="2023-11-22T03:46:27.648" v="1168" actId="22"/>
          <ac:picMkLst>
            <pc:docMk/>
            <pc:sldMk cId="1128939404" sldId="279"/>
            <ac:picMk id="5" creationId="{24CE7ADA-681F-C00D-9096-1534DC0E59B6}"/>
          </ac:picMkLst>
        </pc:picChg>
      </pc:sldChg>
    </pc:docChg>
  </pc:docChgLst>
  <pc:docChgLst>
    <pc:chgData name="Rene Lisasi" userId="S::rlisasi@students.kennesaw.edu::f6c90575-27cf-433f-abbc-a881412d9f70" providerId="AD" clId="Web-{AE6C48E8-6F3C-2CFE-7498-5D5CFA82F348}"/>
    <pc:docChg chg="modSld">
      <pc:chgData name="Rene Lisasi" userId="S::rlisasi@students.kennesaw.edu::f6c90575-27cf-433f-abbc-a881412d9f70" providerId="AD" clId="Web-{AE6C48E8-6F3C-2CFE-7498-5D5CFA82F348}" dt="2023-11-22T04:09:26.285" v="5" actId="1076"/>
      <pc:docMkLst>
        <pc:docMk/>
      </pc:docMkLst>
      <pc:sldChg chg="addSp delSp modSp">
        <pc:chgData name="Rene Lisasi" userId="S::rlisasi@students.kennesaw.edu::f6c90575-27cf-433f-abbc-a881412d9f70" providerId="AD" clId="Web-{AE6C48E8-6F3C-2CFE-7498-5D5CFA82F348}" dt="2023-11-22T04:09:26.285" v="5" actId="1076"/>
        <pc:sldMkLst>
          <pc:docMk/>
          <pc:sldMk cId="304207622" sldId="268"/>
        </pc:sldMkLst>
        <pc:spChg chg="del">
          <ac:chgData name="Rene Lisasi" userId="S::rlisasi@students.kennesaw.edu::f6c90575-27cf-433f-abbc-a881412d9f70" providerId="AD" clId="Web-{AE6C48E8-6F3C-2CFE-7498-5D5CFA82F348}" dt="2023-11-22T04:08:59.268" v="0"/>
          <ac:spMkLst>
            <pc:docMk/>
            <pc:sldMk cId="304207622" sldId="268"/>
            <ac:spMk id="4" creationId="{1D21FCF5-409D-415D-2911-1FE184133BAC}"/>
          </ac:spMkLst>
        </pc:spChg>
        <pc:picChg chg="add mod ord">
          <ac:chgData name="Rene Lisasi" userId="S::rlisasi@students.kennesaw.edu::f6c90575-27cf-433f-abbc-a881412d9f70" providerId="AD" clId="Web-{AE6C48E8-6F3C-2CFE-7498-5D5CFA82F348}" dt="2023-11-22T04:09:02.252" v="1" actId="1076"/>
          <ac:picMkLst>
            <pc:docMk/>
            <pc:sldMk cId="304207622" sldId="268"/>
            <ac:picMk id="3" creationId="{64FFE290-DC5A-2ADA-5669-C9D32C6495AF}"/>
          </ac:picMkLst>
        </pc:picChg>
        <pc:picChg chg="add mod">
          <ac:chgData name="Rene Lisasi" userId="S::rlisasi@students.kennesaw.edu::f6c90575-27cf-433f-abbc-a881412d9f70" providerId="AD" clId="Web-{AE6C48E8-6F3C-2CFE-7498-5D5CFA82F348}" dt="2023-11-22T04:09:26.285" v="5" actId="1076"/>
          <ac:picMkLst>
            <pc:docMk/>
            <pc:sldMk cId="304207622" sldId="268"/>
            <ac:picMk id="5" creationId="{B55F3001-015E-93EE-8F4B-131C99EC24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D0E-AA25-252C-ED7A-15AC9BB4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66F5B-93A2-52AA-A3D6-720EF4D7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F8D7-90F8-E3AB-B18D-25DBEE3B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BF54-4DFC-F2CF-9AF0-B75C1E98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0B9E-D34C-9FDF-E04A-EE5766BC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BE9D-6E8B-4D0A-BAE8-38BAABB2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0EE7A-0679-961D-5A21-28286751F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0D62-869A-67E5-2CC4-9F5EEE8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AD2C-0393-9229-E668-A8A27AA6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2238-988E-CA75-693A-C11D83B5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868E9-B35F-3929-1565-F77445A66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31B8F-0F22-85E9-9BCB-23747D488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24645-8EBC-21C2-46CE-2362A04C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1C47-6468-F233-1A93-9BF7D877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3351-4F48-84B0-5C4A-510ADD62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6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E155-C4D2-AECC-A049-69CB50B2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FCBE-0EB3-C836-574D-1E1FA7CB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3E19-D56C-9AE9-9BFC-AAFB2E24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A8C2-BDAC-695B-F726-339B84C7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239A-9261-9E54-C40D-8AD4D4DC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5FC-A49F-A8E7-C7B0-91088FA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7898-F6A7-EDEC-92C6-F57B2E08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A6D9-D823-3B7B-D037-99DB8610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2EB9-D6EF-B6A3-9B21-4ABA85E8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3792-CEB1-A65D-33F6-1F206E1A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6EB2-5771-9CA8-72FC-C5D4E620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EB3C-AC8A-B97E-D297-7CFCA38CD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5AA24-DA01-E822-02BB-0734676B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A0477-2733-BFA2-D78D-F4DEBF8C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37C4D-6AC6-55AC-4017-5AC55574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06DFE-4874-C425-E3E3-8AC596EC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5B7-21A8-75C7-6974-AC8A5A55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E220-3CCA-2382-D85C-ABD21964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F85D2-9A29-9A50-B61C-71DD5E4F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B0395-E21B-10F3-D293-763ED0AD8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EFA72-E84A-8C9E-DCAE-E44E9D0F6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61BC8-3728-D547-62A3-552D194B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BB531-3384-CE52-A1DE-ED21E11C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3B363-2D2D-7B5F-5E67-9CF8CE06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E7B4-BC52-07DB-5DE2-13D24F76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6FBB7-EC8F-0A04-D077-370C1790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AB942-30B0-B584-D992-FA22CFBC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0FAA5-CF9B-8D31-BCC0-872D5ACA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2D943-9F4A-E311-7474-C2FA720E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93B0E-BA61-567B-B5A9-744814D1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1BC9E-1639-9B28-D6FB-44B0AE7C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A856-BE15-63E8-7467-2AB4672F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2184-C23F-D967-8EBB-78E65CB8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5A2F6-C046-D32C-50D4-57FFF562D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5F14B-849E-3FC1-FFF5-A39E3A4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27EC-847A-DCA3-14B0-2758A132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0A94-152A-56E8-4B48-BAB8997F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1B10-4F08-566D-FE6A-FE213253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2F8C-B731-1ED4-377F-99F7AA876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6611C-51CA-A564-D0CA-A48BC5D3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D17D-FDED-22F2-4BC8-FC5202DD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857A-725A-1564-212D-5ADA7DCA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F0306-BBAA-6649-5100-BE2698C4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E4496-044F-3781-6A83-FD3A87E8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E387F-ACCC-DB8B-E144-0377E649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A34C-21B3-2DBA-CDF5-36283AC0A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A5BC-4C53-48D8-AE6E-8E27A56723D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B324-2B4A-5DF8-06AD-95D00A7A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440F-4C59-05CB-EA65-C99BD1A50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911E-E75B-4034-9E43-2B13B3E3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notebook.community/loredanacirstea/ai-algos/DNN%20Speech%20Recognizer/vui_notebook" TargetMode="External"/><Relationship Id="rId3" Type="http://schemas.openxmlformats.org/officeDocument/2006/relationships/hyperlink" Target="https://corpus.eduhk.hk/english_pronunciation/index.php/2-2-formants-of-vowels/" TargetMode="External"/><Relationship Id="rId7" Type="http://schemas.openxmlformats.org/officeDocument/2006/relationships/hyperlink" Target="https://www.voxforge.org/home/dev/acousticmodels/linux/create/htkjulius/tutorial" TargetMode="External"/><Relationship Id="rId12" Type="http://schemas.openxmlformats.org/officeDocument/2006/relationships/hyperlink" Target="https://www.researchgate.net/post/How-can-I-estimate-a-persons-vocal-tract-length-using-a-recorded-audio-file#:~:text=The%20first%20formant%20F1%20is,is%20the%20speed%20of%20sound" TargetMode="External"/><Relationship Id="rId2" Type="http://schemas.openxmlformats.org/officeDocument/2006/relationships/hyperlink" Target="https://www.mq.edu.au/about/about-the-university/our-faculties/medicine-and-health-sciences/departments-and-centres/department-of-linguistics/our-research/phonetics-and-phonology/speech/acoustics/speech-waveforms/the-waveforms-of-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ipublication.com/ijaer18/ijaerv13n12_107.pdf" TargetMode="External"/><Relationship Id="rId11" Type="http://schemas.openxmlformats.org/officeDocument/2006/relationships/hyperlink" Target="https://maelfabien.github.io/machinelearning/GMM/" TargetMode="External"/><Relationship Id="rId5" Type="http://schemas.openxmlformats.org/officeDocument/2006/relationships/hyperlink" Target="http://blog.syntheticspeech.de/2021/03/10/how-to-extract-formant-tracks-with-praat-and-python/" TargetMode="External"/><Relationship Id="rId10" Type="http://schemas.openxmlformats.org/officeDocument/2006/relationships/hyperlink" Target="https://maelfabien.github.io/machinelearning/speech_reco/" TargetMode="External"/><Relationship Id="rId4" Type="http://schemas.openxmlformats.org/officeDocument/2006/relationships/hyperlink" Target="https://home.cc.umanitoba.ca/~krussll/phonetics/ipa/ipa-consonants.html" TargetMode="External"/><Relationship Id="rId9" Type="http://schemas.openxmlformats.org/officeDocument/2006/relationships/hyperlink" Target="https://www.inf.ed.ac.uk/teaching/courses/asr/2019-20/asr01-intro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45488-7B40-D2C7-A67C-0B077C119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8" b="1010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F730C-6925-D0B7-9E50-EE6FC9793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175" y="2824301"/>
            <a:ext cx="4827815" cy="1209397"/>
          </a:xfr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Phonetic Partitioning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5AAB6-C17B-0CAE-1F4D-5B18967B2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093" y="3523359"/>
            <a:ext cx="2617092" cy="51034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Audio Transcription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FB27-D71A-989F-4201-518127CD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 similarity</a:t>
            </a:r>
          </a:p>
        </p:txBody>
      </p:sp>
      <p:pic>
        <p:nvPicPr>
          <p:cNvPr id="4" name="Content Placeholder 3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764BD4EE-13FE-56CB-CA87-0B04DE352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628" y="2096028"/>
            <a:ext cx="533474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4013-661D-34B5-4D53-C4152535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CC0B-5306-63A9-6E30-CDC3CED5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Enables the comparison of vectors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030EA-B491-7591-401E-121D93FD6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97" y="2876982"/>
            <a:ext cx="3443605" cy="2913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41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9303-C577-B24A-79F4-E32BF7B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 Similarity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5DF29-3E49-1F0E-AF3B-EDCA8FE48AC2}"/>
              </a:ext>
            </a:extLst>
          </p:cNvPr>
          <p:cNvSpPr txBox="1"/>
          <p:nvPr/>
        </p:nvSpPr>
        <p:spPr>
          <a:xfrm>
            <a:off x="5580412" y="3020923"/>
            <a:ext cx="21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Convoluted frame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AC9D06-6AB9-726A-FDA8-F84728053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462" y="1825625"/>
            <a:ext cx="86610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9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F38-3180-DE3B-F96E-DED414C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D32E-3962-148D-9E8E-F9BBF5F1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Cosine similarity has one drawback in our case that is, the vowels are primarily determined by f1</a:t>
            </a:r>
          </a:p>
          <a:p>
            <a:r>
              <a:rPr lang="en-US"/>
              <a:t>Consonants are primarily determined by f3</a:t>
            </a:r>
          </a:p>
          <a:p>
            <a:r>
              <a:rPr lang="en-US"/>
              <a:t>Cosine similarity blends the two</a:t>
            </a:r>
          </a:p>
        </p:txBody>
      </p:sp>
    </p:spTree>
    <p:extLst>
      <p:ext uri="{BB962C8B-B14F-4D97-AF65-F5344CB8AC3E}">
        <p14:creationId xmlns:p14="http://schemas.microsoft.com/office/powerpoint/2010/main" val="248091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19923BA8-3EB4-ABA6-2B83-DF4A83343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CF1B3-F865-B572-4427-D7F99D21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73447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189A-56ED-744D-6BE0-FCF33164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72030B-CB71-BDE0-EFD4-34F1C6F5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753" y="1825625"/>
            <a:ext cx="6538494" cy="4351338"/>
          </a:xfrm>
        </p:spPr>
      </p:pic>
    </p:spTree>
    <p:extLst>
      <p:ext uri="{BB962C8B-B14F-4D97-AF65-F5344CB8AC3E}">
        <p14:creationId xmlns:p14="http://schemas.microsoft.com/office/powerpoint/2010/main" val="248648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B69E8A-A5B3-90F5-D134-78B93208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852" y="1825625"/>
            <a:ext cx="5870295" cy="4351338"/>
          </a:xfrm>
        </p:spPr>
      </p:pic>
    </p:spTree>
    <p:extLst>
      <p:ext uri="{BB962C8B-B14F-4D97-AF65-F5344CB8AC3E}">
        <p14:creationId xmlns:p14="http://schemas.microsoft.com/office/powerpoint/2010/main" val="405436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97F6-54DE-67F7-5036-47AEE23C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Bst.py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D934F1-FF47-5FB1-4821-09DD7BC15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622" y="1825625"/>
            <a:ext cx="6160756" cy="4351338"/>
          </a:xfrm>
        </p:spPr>
      </p:pic>
    </p:spTree>
    <p:extLst>
      <p:ext uri="{BB962C8B-B14F-4D97-AF65-F5344CB8AC3E}">
        <p14:creationId xmlns:p14="http://schemas.microsoft.com/office/powerpoint/2010/main" val="1600311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EE29-FC8E-C061-5E20-FC7B1B1B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E7ADA-681F-C00D-9096-1534DC0E5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994" y="1825625"/>
            <a:ext cx="6612011" cy="4351338"/>
          </a:xfrm>
        </p:spPr>
      </p:pic>
    </p:spTree>
    <p:extLst>
      <p:ext uri="{BB962C8B-B14F-4D97-AF65-F5344CB8AC3E}">
        <p14:creationId xmlns:p14="http://schemas.microsoft.com/office/powerpoint/2010/main" val="112893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 amid grey arrows">
            <a:extLst>
              <a:ext uri="{FF2B5EF4-FFF2-40B4-BE49-F238E27FC236}">
                <a16:creationId xmlns:a16="http://schemas.microsoft.com/office/drawing/2014/main" id="{2F114C34-B215-A69D-6050-30CA188C9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8" b="1474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53CE1-B2F8-3AC2-4CB2-6F16D5DF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0410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01D3-10EB-6BBF-0402-E276EE3E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Phonetic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1AE4-9EEB-6473-0039-1A5DBE79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Useful for improving the accuracy of transcriptions, especially in scenarios where you have a </a:t>
            </a:r>
          </a:p>
          <a:p>
            <a:r>
              <a:rPr lang="en-US"/>
              <a:t>Align pre-existing phonetic transcription with actual audio signal.</a:t>
            </a:r>
          </a:p>
          <a:p>
            <a:r>
              <a:rPr lang="en-US"/>
              <a:t>Helps in addressing the variability in speech, such as different speaking rates and accents.</a:t>
            </a:r>
          </a:p>
          <a:p>
            <a:r>
              <a:rPr lang="en-US"/>
              <a:t>It can use any comparison metric</a:t>
            </a:r>
          </a:p>
          <a:p>
            <a:r>
              <a:rPr lang="en-US"/>
              <a:t>Is simple and straightforward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4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477B-F32F-A152-C60B-288DBE73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pic>
        <p:nvPicPr>
          <p:cNvPr id="3" name="Content Placeholder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4FFE290-DC5A-2ADA-5669-C9D32C649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25" y="2454496"/>
            <a:ext cx="6686550" cy="1257300"/>
          </a:xfr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55F3001-015E-93EE-8F4B-131C99EC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10" y="3977399"/>
            <a:ext cx="7192992" cy="13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FF3F-04F6-3BDA-D438-79420C3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914E-A82E-8CE8-F60F-29697E03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Slightly more accurate</a:t>
            </a:r>
          </a:p>
          <a:p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Lightweight</a:t>
            </a: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Speed is on par</a:t>
            </a:r>
          </a:p>
          <a:p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Training might be needed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4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FA10-E5A2-7924-4C52-A6A3EC3A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1F68-2D55-666A-0DAE-006598B9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https://www.mq.edu.au/about/about-the-university/our-faculties/medicine-and-health-sciences/departments-and-centres/department-of-linguistics/our-research/phonetics-and-phonology/speech/acoustics/speech-waveforms/the-waveforms-of-speech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https://corpus.eduhk.hk/english_pronunciation/index.php/2-2-formants-of-vowels/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https://home.cc.umanitoba.ca/~krussll/phonetics/ipa/ipa-consonants.html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http://blog.syntheticspeech.de/2021/03/10/how-to-extract-formant-tracks-with-praat-and-python/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https://www.ripublication.com/ijaer18/ijaerv13n12_107.pdf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https://www.voxforge.org/home/dev/acousticmodels/linux/create/htkjulius/tutorial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https://notebook.community/loredanacirstea/ai-algos/DNN%20Speech%20Recognizer/vui_notebook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https://www.inf.ed.ac.uk/teaching/courses/asr/2019-20/asr01-intro.pdf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https://maelfabien.github.io/machinelearning/speech_reco/#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https://maelfabien.github.io/machinelearning/GMM/#</a:t>
            </a:r>
            <a:endParaRPr lang="en-US" sz="1800" u="none" strike="noStrike" kern="1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3020" lvl="0" indent="-342900" algn="just" fontAlgn="base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https://www.researchgate.net/post/How-can-I-estimate-a-persons-vocal-tract-length-using-a-recorded-audio-file#:~:text=The%20first%20formant%20F1%20is,is%20the%20speed%20of%20sound</a:t>
            </a:r>
            <a:r>
              <a:rPr lang="en-US" sz="1800" u="none" strike="noStrike" kern="1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B855-A0A0-45EC-C02C-359C9EA9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A737B0-F36E-3771-36EC-FBD668D8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05" y="1825625"/>
            <a:ext cx="66421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69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nstruction area">
            <a:extLst>
              <a:ext uri="{FF2B5EF4-FFF2-40B4-BE49-F238E27FC236}">
                <a16:creationId xmlns:a16="http://schemas.microsoft.com/office/drawing/2014/main" id="{4E2362A1-6E99-6993-0415-A6BE81A85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968" b="104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9B59B-8C49-78F2-1B6E-9B921B18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65492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AA97-F656-E11F-8209-BF6114E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Linguistics</a:t>
            </a:r>
          </a:p>
        </p:txBody>
      </p:sp>
      <p:pic>
        <p:nvPicPr>
          <p:cNvPr id="4" name="Content Placeholder 3" descr="A group of images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3EF221FE-3AF8-3A5A-379A-D9B9ED3F0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2115344"/>
            <a:ext cx="5305425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69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2EA-402B-4BC4-DCDD-1D16E5E6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3B11-449C-D4F7-231D-5522313D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bottom arrows are f1 values, middle arrows are f2, and top arrows are f3 values.</a:t>
            </a:r>
          </a:p>
          <a:p>
            <a:pPr marL="342900" marR="0" lvl="0" indent="-34290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best to analyze formants in terms of frequency (Hz) and time (</a:t>
            </a:r>
            <a:r>
              <a:rPr lang="en-US" sz="1800" kern="1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</a:t>
            </a: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342900" marR="0" lvl="0" indent="-34290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darkest areas of the spectrogram are the formant peaks.</a:t>
            </a:r>
          </a:p>
          <a:p>
            <a:pPr marL="342900" marR="0" lvl="0" indent="-34290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 the formant peaks of one formant gives us a formant equation.</a:t>
            </a:r>
          </a:p>
          <a:p>
            <a:pPr marL="342900" marR="0" lvl="0" indent="-34290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Ideally, we’d like to compare the equation of and input frame to that of a known frame, but in this implementation, we compare the averages, how can we do this?</a:t>
            </a:r>
          </a:p>
          <a:p>
            <a:pPr marL="342900" marR="0" lvl="0" indent="-342900" algn="just">
              <a:lnSpc>
                <a:spcPct val="111000"/>
              </a:lnSpc>
              <a:spcBef>
                <a:spcPts val="0"/>
              </a:spcBef>
              <a:spcAft>
                <a:spcPts val="25"/>
              </a:spcAft>
              <a:buFont typeface="Symbol" panose="05050102010706020507" pitchFamily="18" charset="2"/>
              <a:buChar char=""/>
            </a:pPr>
            <a:r>
              <a:rPr 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many ways to analyze and compare the formant values but the way I chose to do it was mean summation.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DE8D-7F69-974E-EF68-6987D5A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9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1. Slice the input by interval</a:t>
            </a:r>
            <a:br>
              <a:rPr lang="en-US"/>
            </a:br>
            <a:r>
              <a:rPr lang="en-US"/>
              <a:t>2. Compare each input to a dataset of phonemes and return the closest sound</a:t>
            </a:r>
          </a:p>
        </p:txBody>
      </p:sp>
    </p:spTree>
    <p:extLst>
      <p:ext uri="{BB962C8B-B14F-4D97-AF65-F5344CB8AC3E}">
        <p14:creationId xmlns:p14="http://schemas.microsoft.com/office/powerpoint/2010/main" val="19627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9BD-EB15-6B83-2B17-B0F1F612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E91B-45B0-C993-B37C-533100F5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What’s wrong with Euclidean distance for a vector problem?</a:t>
            </a:r>
          </a:p>
          <a:p>
            <a:r>
              <a:rPr lang="en-US"/>
              <a:t>Less accurate</a:t>
            </a:r>
          </a:p>
          <a:p>
            <a:r>
              <a:rPr lang="en-US"/>
              <a:t>Bundles everything together, eliminating nuance</a:t>
            </a:r>
          </a:p>
          <a:p>
            <a:r>
              <a:rPr lang="en-US"/>
              <a:t>Blurs everything independent of context</a:t>
            </a:r>
          </a:p>
        </p:txBody>
      </p:sp>
    </p:spTree>
    <p:extLst>
      <p:ext uri="{BB962C8B-B14F-4D97-AF65-F5344CB8AC3E}">
        <p14:creationId xmlns:p14="http://schemas.microsoft.com/office/powerpoint/2010/main" val="102358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a circular maze">
            <a:extLst>
              <a:ext uri="{FF2B5EF4-FFF2-40B4-BE49-F238E27FC236}">
                <a16:creationId xmlns:a16="http://schemas.microsoft.com/office/drawing/2014/main" id="{0ECC2951-416A-35D1-C494-E322B4BC7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A6CA0-490A-B28A-B6BA-A1209E72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00500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Phonetic Partitioning</vt:lpstr>
      <vt:lpstr>Phonetic Partitioning</vt:lpstr>
      <vt:lpstr>Sample</vt:lpstr>
      <vt:lpstr>How it works</vt:lpstr>
      <vt:lpstr>Linguistics</vt:lpstr>
      <vt:lpstr>Linguistics</vt:lpstr>
      <vt:lpstr>1. Slice the input by interval 2. Compare each input to a dataset of phonemes and return the closest sound</vt:lpstr>
      <vt:lpstr>Euclidean distance</vt:lpstr>
      <vt:lpstr>Cosine Similarity</vt:lpstr>
      <vt:lpstr>Cosine similarity</vt:lpstr>
      <vt:lpstr>Cosine Similarity</vt:lpstr>
      <vt:lpstr>Cosine Similarity</vt:lpstr>
      <vt:lpstr>Cosine Similarity</vt:lpstr>
      <vt:lpstr>code</vt:lpstr>
      <vt:lpstr>Implementation</vt:lpstr>
      <vt:lpstr>PowerPoint Presentation</vt:lpstr>
      <vt:lpstr>Bst.py</vt:lpstr>
      <vt:lpstr>Implementation</vt:lpstr>
      <vt:lpstr>output</vt:lpstr>
      <vt:lpstr>Output</vt:lpstr>
      <vt:lpstr>Analysis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 filtering</dc:title>
  <dc:creator>René Lisasi</dc:creator>
  <cp:revision>1</cp:revision>
  <dcterms:created xsi:type="dcterms:W3CDTF">2023-11-15T23:23:37Z</dcterms:created>
  <dcterms:modified xsi:type="dcterms:W3CDTF">2023-11-22T04:09:44Z</dcterms:modified>
</cp:coreProperties>
</file>