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23" r:id="rId1"/>
  </p:sldMasterIdLst>
  <p:notesMasterIdLst>
    <p:notesMasterId r:id="rId17"/>
  </p:notesMasterIdLst>
  <p:handoutMasterIdLst>
    <p:handoutMasterId r:id="rId18"/>
  </p:handoutMasterIdLst>
  <p:sldIdLst>
    <p:sldId id="319" r:id="rId2"/>
    <p:sldId id="320" r:id="rId3"/>
    <p:sldId id="316" r:id="rId4"/>
    <p:sldId id="308" r:id="rId5"/>
    <p:sldId id="309" r:id="rId6"/>
    <p:sldId id="310" r:id="rId7"/>
    <p:sldId id="311" r:id="rId8"/>
    <p:sldId id="312" r:id="rId9"/>
    <p:sldId id="313" r:id="rId10"/>
    <p:sldId id="314" r:id="rId11"/>
    <p:sldId id="315" r:id="rId12"/>
    <p:sldId id="321" r:id="rId13"/>
    <p:sldId id="318" r:id="rId14"/>
    <p:sldId id="317" r:id="rId15"/>
    <p:sldId id="322" r:id="rId16"/>
  </p:sldIdLst>
  <p:sldSz cx="9144000" cy="6858000" type="screen4x3"/>
  <p:notesSz cx="6858000" cy="9144000"/>
  <p:embeddedFontLst>
    <p:embeddedFont>
      <p:font typeface="Segoe UI Semibold" pitchFamily="34" charset="0"/>
      <p:bold r:id="rId19"/>
    </p:embeddedFont>
    <p:embeddedFont>
      <p:font typeface="Segoe UI" pitchFamily="34" charset="0"/>
      <p:regular r:id="rId20"/>
      <p:bold r:id="rId21"/>
      <p:italic r:id="rId22"/>
      <p:boldItalic r:id="rId23"/>
    </p:embeddedFont>
    <p:embeddedFont>
      <p:font typeface="Segoe UI Light" pitchFamily="34" charset="0"/>
      <p:regular r:id="rId24"/>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ireh" initials="ce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29A16"/>
    <a:srgbClr val="F8F57B"/>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5" autoAdjust="0"/>
    <p:restoredTop sz="96105" autoAdjust="0"/>
  </p:normalViewPr>
  <p:slideViewPr>
    <p:cSldViewPr snapToGrid="0">
      <p:cViewPr varScale="1">
        <p:scale>
          <a:sx n="135" d="100"/>
          <a:sy n="135" d="100"/>
        </p:scale>
        <p:origin x="-1074" y="-96"/>
      </p:cViewPr>
      <p:guideLst>
        <p:guide orient="horz" pos="144"/>
        <p:guide orient="horz" pos="1200"/>
        <p:guide orient="horz" pos="2736"/>
        <p:guide orient="horz" pos="4176"/>
        <p:guide orient="horz" pos="1488"/>
        <p:guide orient="horz" pos="912"/>
        <p:guide pos="2880"/>
        <p:guide pos="245"/>
        <p:guide pos="893"/>
        <p:guide pos="5514"/>
        <p:guide pos="5299"/>
        <p:guide pos="45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4" d="100"/>
          <a:sy n="84" d="100"/>
        </p:scale>
        <p:origin x="-308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165C37-F1D6-7640-9239-48278B339AFB}" type="doc">
      <dgm:prSet loTypeId="urn:microsoft.com/office/officeart/2005/8/layout/pyramid4" loCatId="pyramid" qsTypeId="urn:microsoft.com/office/officeart/2005/8/quickstyle/3D5" qsCatId="3D" csTypeId="urn:microsoft.com/office/officeart/2005/8/colors/accent3_4" csCatId="accent3" phldr="1"/>
      <dgm:spPr/>
      <dgm:t>
        <a:bodyPr/>
        <a:lstStyle/>
        <a:p>
          <a:endParaRPr lang="en-US"/>
        </a:p>
      </dgm:t>
    </dgm:pt>
    <dgm:pt modelId="{739F9773-3187-584C-9EB6-9E07B949441B}">
      <dgm:prSet/>
      <dgm:spPr>
        <a:solidFill>
          <a:schemeClr val="tx1">
            <a:lumMod val="50000"/>
            <a:lumOff val="50000"/>
          </a:schemeClr>
        </a:solidFill>
      </dgm:spPr>
      <dgm:t>
        <a:bodyPr/>
        <a:lstStyle/>
        <a:p>
          <a:pPr rtl="0"/>
          <a:r>
            <a:rPr lang="en-US" dirty="0" smtClean="0"/>
            <a:t>Business Process Architecture</a:t>
          </a:r>
        </a:p>
      </dgm:t>
    </dgm:pt>
    <dgm:pt modelId="{9F0538CA-7659-4F49-8E56-362602894689}" type="parTrans" cxnId="{9CEF2AE8-668C-B047-A97D-51424F538D23}">
      <dgm:prSet/>
      <dgm:spPr/>
      <dgm:t>
        <a:bodyPr/>
        <a:lstStyle/>
        <a:p>
          <a:endParaRPr lang="en-US"/>
        </a:p>
      </dgm:t>
    </dgm:pt>
    <dgm:pt modelId="{40FD7BFA-9914-DC42-981E-900E01FB8917}" type="sibTrans" cxnId="{9CEF2AE8-668C-B047-A97D-51424F538D23}">
      <dgm:prSet/>
      <dgm:spPr/>
      <dgm:t>
        <a:bodyPr/>
        <a:lstStyle/>
        <a:p>
          <a:endParaRPr lang="en-US"/>
        </a:p>
      </dgm:t>
    </dgm:pt>
    <dgm:pt modelId="{D5F9CD56-ECD0-834C-A1EC-DB0165C27BD8}">
      <dgm:prSet/>
      <dgm:spPr>
        <a:solidFill>
          <a:schemeClr val="tx1">
            <a:lumMod val="50000"/>
            <a:lumOff val="50000"/>
          </a:schemeClr>
        </a:solidFill>
      </dgm:spPr>
      <dgm:t>
        <a:bodyPr/>
        <a:lstStyle/>
        <a:p>
          <a:pPr rtl="0"/>
          <a:r>
            <a:rPr lang="en-US" dirty="0" smtClean="0"/>
            <a:t>Application Architecture</a:t>
          </a:r>
          <a:endParaRPr lang="en-US" dirty="0"/>
        </a:p>
      </dgm:t>
    </dgm:pt>
    <dgm:pt modelId="{9C2A04E7-31EB-5D48-A970-7DC04E7EFAC9}" type="parTrans" cxnId="{F9B854DB-AA58-A049-A2BC-649AD3A2AB6C}">
      <dgm:prSet/>
      <dgm:spPr/>
      <dgm:t>
        <a:bodyPr/>
        <a:lstStyle/>
        <a:p>
          <a:endParaRPr lang="en-US"/>
        </a:p>
      </dgm:t>
    </dgm:pt>
    <dgm:pt modelId="{A63A93C8-88A6-6A49-9A7E-FDEE0EFDF11E}" type="sibTrans" cxnId="{F9B854DB-AA58-A049-A2BC-649AD3A2AB6C}">
      <dgm:prSet/>
      <dgm:spPr/>
      <dgm:t>
        <a:bodyPr/>
        <a:lstStyle/>
        <a:p>
          <a:endParaRPr lang="en-US"/>
        </a:p>
      </dgm:t>
    </dgm:pt>
    <dgm:pt modelId="{4F7D9A32-A24A-E840-8F38-17EABFFC5C5D}">
      <dgm:prSet/>
      <dgm:spPr/>
      <dgm:t>
        <a:bodyPr/>
        <a:lstStyle/>
        <a:p>
          <a:pPr rtl="0"/>
          <a:r>
            <a:rPr lang="en-US" dirty="0" smtClean="0"/>
            <a:t>Technology Architecture</a:t>
          </a:r>
          <a:endParaRPr lang="en-US" dirty="0"/>
        </a:p>
      </dgm:t>
    </dgm:pt>
    <dgm:pt modelId="{F82A8C94-1656-BE44-9009-177E4FF610F8}" type="parTrans" cxnId="{5DFD273B-4DEB-A34A-9246-A4D404AFEC94}">
      <dgm:prSet/>
      <dgm:spPr/>
      <dgm:t>
        <a:bodyPr/>
        <a:lstStyle/>
        <a:p>
          <a:endParaRPr lang="en-US"/>
        </a:p>
      </dgm:t>
    </dgm:pt>
    <dgm:pt modelId="{24252976-437A-A34B-841D-7DA85E6AFCC5}" type="sibTrans" cxnId="{5DFD273B-4DEB-A34A-9246-A4D404AFEC94}">
      <dgm:prSet/>
      <dgm:spPr/>
      <dgm:t>
        <a:bodyPr/>
        <a:lstStyle/>
        <a:p>
          <a:endParaRPr lang="en-US"/>
        </a:p>
      </dgm:t>
    </dgm:pt>
    <dgm:pt modelId="{330DFD11-C23D-0649-8442-7207C83DA5A0}">
      <dgm:prSet/>
      <dgm:spPr/>
      <dgm:t>
        <a:bodyPr/>
        <a:lstStyle/>
        <a:p>
          <a:pPr rtl="0"/>
          <a:r>
            <a:rPr lang="en-US" dirty="0" smtClean="0"/>
            <a:t>Information Architecture</a:t>
          </a:r>
          <a:endParaRPr lang="en-US" dirty="0"/>
        </a:p>
      </dgm:t>
    </dgm:pt>
    <dgm:pt modelId="{E145429F-7C66-6545-A858-BD937E277533}" type="parTrans" cxnId="{448118D3-8DED-0546-A0A3-4B29435C3721}">
      <dgm:prSet/>
      <dgm:spPr/>
      <dgm:t>
        <a:bodyPr/>
        <a:lstStyle/>
        <a:p>
          <a:endParaRPr lang="en-US"/>
        </a:p>
      </dgm:t>
    </dgm:pt>
    <dgm:pt modelId="{6452F742-0F56-D64E-BF9B-7642DAE35E9F}" type="sibTrans" cxnId="{448118D3-8DED-0546-A0A3-4B29435C3721}">
      <dgm:prSet/>
      <dgm:spPr/>
      <dgm:t>
        <a:bodyPr/>
        <a:lstStyle/>
        <a:p>
          <a:endParaRPr lang="en-US"/>
        </a:p>
      </dgm:t>
    </dgm:pt>
    <dgm:pt modelId="{D1D94295-BE2C-2141-A81E-8B7DB517E805}">
      <dgm:prSet/>
      <dgm:spPr>
        <a:solidFill>
          <a:schemeClr val="tx1">
            <a:lumMod val="50000"/>
            <a:lumOff val="50000"/>
          </a:schemeClr>
        </a:solidFill>
      </dgm:spPr>
      <dgm:t>
        <a:bodyPr/>
        <a:lstStyle/>
        <a:p>
          <a:pPr rtl="0"/>
          <a:r>
            <a:rPr lang="en-US" dirty="0" smtClean="0"/>
            <a:t>Rapid change</a:t>
          </a:r>
        </a:p>
      </dgm:t>
    </dgm:pt>
    <dgm:pt modelId="{9AC63D87-B197-B24E-AEC7-B507C74C85BE}" type="parTrans" cxnId="{C375D8D8-5AF7-7047-B3BB-C2177D70C1C5}">
      <dgm:prSet/>
      <dgm:spPr/>
      <dgm:t>
        <a:bodyPr/>
        <a:lstStyle/>
        <a:p>
          <a:endParaRPr lang="en-US"/>
        </a:p>
      </dgm:t>
    </dgm:pt>
    <dgm:pt modelId="{1486C48A-7ECB-5C4D-B22F-C0825241E33E}" type="sibTrans" cxnId="{C375D8D8-5AF7-7047-B3BB-C2177D70C1C5}">
      <dgm:prSet/>
      <dgm:spPr/>
      <dgm:t>
        <a:bodyPr/>
        <a:lstStyle/>
        <a:p>
          <a:endParaRPr lang="en-US"/>
        </a:p>
      </dgm:t>
    </dgm:pt>
    <dgm:pt modelId="{E42CBAAD-7114-2740-B35F-ED64EA120B7B}">
      <dgm:prSet/>
      <dgm:spPr>
        <a:solidFill>
          <a:schemeClr val="tx1">
            <a:lumMod val="50000"/>
            <a:lumOff val="50000"/>
          </a:schemeClr>
        </a:solidFill>
      </dgm:spPr>
      <dgm:t>
        <a:bodyPr/>
        <a:lstStyle/>
        <a:p>
          <a:pPr rtl="0"/>
          <a:r>
            <a:rPr lang="en-US" dirty="0" smtClean="0"/>
            <a:t>Follows Business</a:t>
          </a:r>
          <a:endParaRPr lang="en-US" dirty="0"/>
        </a:p>
      </dgm:t>
    </dgm:pt>
    <dgm:pt modelId="{D683418C-E863-124E-97EB-D563A681D550}" type="parTrans" cxnId="{A71F6F8D-D55A-1C46-8A51-FD4E1A399029}">
      <dgm:prSet/>
      <dgm:spPr/>
      <dgm:t>
        <a:bodyPr/>
        <a:lstStyle/>
        <a:p>
          <a:endParaRPr lang="en-US"/>
        </a:p>
      </dgm:t>
    </dgm:pt>
    <dgm:pt modelId="{80635C9E-889D-0740-8854-F1CDDE219D6F}" type="sibTrans" cxnId="{A71F6F8D-D55A-1C46-8A51-FD4E1A399029}">
      <dgm:prSet/>
      <dgm:spPr/>
      <dgm:t>
        <a:bodyPr/>
        <a:lstStyle/>
        <a:p>
          <a:endParaRPr lang="en-US"/>
        </a:p>
      </dgm:t>
    </dgm:pt>
    <dgm:pt modelId="{9602A677-2498-8844-AC16-BA482615C7BC}">
      <dgm:prSet/>
      <dgm:spPr/>
      <dgm:t>
        <a:bodyPr/>
        <a:lstStyle/>
        <a:p>
          <a:pPr rtl="0"/>
          <a:r>
            <a:rPr lang="en-US" dirty="0" smtClean="0"/>
            <a:t>Transcends</a:t>
          </a:r>
          <a:endParaRPr lang="en-US" dirty="0"/>
        </a:p>
      </dgm:t>
    </dgm:pt>
    <dgm:pt modelId="{3098FB8C-B736-A94C-9712-B00321766448}" type="parTrans" cxnId="{D8F151E9-1C17-F947-9213-40ACD380DB43}">
      <dgm:prSet/>
      <dgm:spPr/>
      <dgm:t>
        <a:bodyPr/>
        <a:lstStyle/>
        <a:p>
          <a:endParaRPr lang="en-US"/>
        </a:p>
      </dgm:t>
    </dgm:pt>
    <dgm:pt modelId="{5087E0A2-06AB-8E4A-9093-06C733B18260}" type="sibTrans" cxnId="{D8F151E9-1C17-F947-9213-40ACD380DB43}">
      <dgm:prSet/>
      <dgm:spPr/>
      <dgm:t>
        <a:bodyPr/>
        <a:lstStyle/>
        <a:p>
          <a:endParaRPr lang="en-US"/>
        </a:p>
      </dgm:t>
    </dgm:pt>
    <dgm:pt modelId="{40C7637D-A3ED-1B48-ADA4-0CEE875F3D47}">
      <dgm:prSet/>
      <dgm:spPr/>
      <dgm:t>
        <a:bodyPr/>
        <a:lstStyle/>
        <a:p>
          <a:pPr rtl="0"/>
          <a:r>
            <a:rPr lang="en-US" dirty="0" smtClean="0"/>
            <a:t>Unexpected change</a:t>
          </a:r>
          <a:endParaRPr lang="en-US" dirty="0"/>
        </a:p>
      </dgm:t>
    </dgm:pt>
    <dgm:pt modelId="{0FE1C033-C573-BB48-B8E3-BEB3688EBB0F}" type="parTrans" cxnId="{EFC074CA-E655-C145-8FB7-045323E4A4AD}">
      <dgm:prSet/>
      <dgm:spPr/>
      <dgm:t>
        <a:bodyPr/>
        <a:lstStyle/>
        <a:p>
          <a:endParaRPr lang="en-US"/>
        </a:p>
      </dgm:t>
    </dgm:pt>
    <dgm:pt modelId="{70A5187C-98D6-C846-8E33-D8B99FCED7E1}" type="sibTrans" cxnId="{EFC074CA-E655-C145-8FB7-045323E4A4AD}">
      <dgm:prSet/>
      <dgm:spPr/>
      <dgm:t>
        <a:bodyPr/>
        <a:lstStyle/>
        <a:p>
          <a:endParaRPr lang="en-US"/>
        </a:p>
      </dgm:t>
    </dgm:pt>
    <dgm:pt modelId="{9CC2761D-D15D-F041-B8C9-D90FADF23860}">
      <dgm:prSet/>
      <dgm:spPr/>
      <dgm:t>
        <a:bodyPr/>
        <a:lstStyle/>
        <a:p>
          <a:pPr rtl="0"/>
          <a:r>
            <a:rPr lang="en-US" u="sng" dirty="0" smtClean="0"/>
            <a:t>Longest life</a:t>
          </a:r>
          <a:endParaRPr lang="en-US" u="sng" dirty="0"/>
        </a:p>
      </dgm:t>
    </dgm:pt>
    <dgm:pt modelId="{6EF15436-153F-3149-9767-1653F162B70A}" type="parTrans" cxnId="{D5A78028-4A44-FB47-8BB1-5A7E9238319C}">
      <dgm:prSet/>
      <dgm:spPr/>
      <dgm:t>
        <a:bodyPr/>
        <a:lstStyle/>
        <a:p>
          <a:endParaRPr lang="en-US"/>
        </a:p>
      </dgm:t>
    </dgm:pt>
    <dgm:pt modelId="{2C9E6957-5E58-0E42-A43F-B13FD7069420}" type="sibTrans" cxnId="{D5A78028-4A44-FB47-8BB1-5A7E9238319C}">
      <dgm:prSet/>
      <dgm:spPr/>
      <dgm:t>
        <a:bodyPr/>
        <a:lstStyle/>
        <a:p>
          <a:endParaRPr lang="en-US"/>
        </a:p>
      </dgm:t>
    </dgm:pt>
    <dgm:pt modelId="{AD02F0F0-72BA-3F46-B7AB-56BB077EF849}" type="pres">
      <dgm:prSet presAssocID="{B2165C37-F1D6-7640-9239-48278B339AFB}" presName="compositeShape" presStyleCnt="0">
        <dgm:presLayoutVars>
          <dgm:chMax val="9"/>
          <dgm:dir/>
          <dgm:resizeHandles val="exact"/>
        </dgm:presLayoutVars>
      </dgm:prSet>
      <dgm:spPr/>
      <dgm:t>
        <a:bodyPr/>
        <a:lstStyle/>
        <a:p>
          <a:endParaRPr lang="en-US"/>
        </a:p>
      </dgm:t>
    </dgm:pt>
    <dgm:pt modelId="{0D38B83A-7264-8340-8559-C7C67A367D0F}" type="pres">
      <dgm:prSet presAssocID="{B2165C37-F1D6-7640-9239-48278B339AFB}" presName="triangle1" presStyleLbl="node1" presStyleIdx="0" presStyleCnt="4">
        <dgm:presLayoutVars>
          <dgm:bulletEnabled val="1"/>
        </dgm:presLayoutVars>
      </dgm:prSet>
      <dgm:spPr/>
      <dgm:t>
        <a:bodyPr/>
        <a:lstStyle/>
        <a:p>
          <a:endParaRPr lang="en-US"/>
        </a:p>
      </dgm:t>
    </dgm:pt>
    <dgm:pt modelId="{48A374A1-468D-1441-91BC-DEF81BEDDD33}" type="pres">
      <dgm:prSet presAssocID="{B2165C37-F1D6-7640-9239-48278B339AFB}" presName="triangle2" presStyleLbl="node1" presStyleIdx="1" presStyleCnt="4">
        <dgm:presLayoutVars>
          <dgm:bulletEnabled val="1"/>
        </dgm:presLayoutVars>
      </dgm:prSet>
      <dgm:spPr/>
      <dgm:t>
        <a:bodyPr/>
        <a:lstStyle/>
        <a:p>
          <a:endParaRPr lang="en-US"/>
        </a:p>
      </dgm:t>
    </dgm:pt>
    <dgm:pt modelId="{68981F3E-7A6F-B349-98E8-C08A8BA43ADE}" type="pres">
      <dgm:prSet presAssocID="{B2165C37-F1D6-7640-9239-48278B339AFB}" presName="triangle3" presStyleLbl="node1" presStyleIdx="2" presStyleCnt="4">
        <dgm:presLayoutVars>
          <dgm:bulletEnabled val="1"/>
        </dgm:presLayoutVars>
      </dgm:prSet>
      <dgm:spPr/>
      <dgm:t>
        <a:bodyPr/>
        <a:lstStyle/>
        <a:p>
          <a:endParaRPr lang="en-US"/>
        </a:p>
      </dgm:t>
    </dgm:pt>
    <dgm:pt modelId="{AD13985C-F083-094F-8031-12BECE1C5CA9}" type="pres">
      <dgm:prSet presAssocID="{B2165C37-F1D6-7640-9239-48278B339AFB}" presName="triangle4" presStyleLbl="node1" presStyleIdx="3" presStyleCnt="4">
        <dgm:presLayoutVars>
          <dgm:bulletEnabled val="1"/>
        </dgm:presLayoutVars>
      </dgm:prSet>
      <dgm:spPr/>
      <dgm:t>
        <a:bodyPr/>
        <a:lstStyle/>
        <a:p>
          <a:endParaRPr lang="en-US"/>
        </a:p>
      </dgm:t>
    </dgm:pt>
  </dgm:ptLst>
  <dgm:cxnLst>
    <dgm:cxn modelId="{563ACA00-F72C-3548-886A-1A8AB3BDF29F}" type="presOf" srcId="{B2165C37-F1D6-7640-9239-48278B339AFB}" destId="{AD02F0F0-72BA-3F46-B7AB-56BB077EF849}" srcOrd="0" destOrd="0" presId="urn:microsoft.com/office/officeart/2005/8/layout/pyramid4"/>
    <dgm:cxn modelId="{444834ED-4CAD-2947-98B5-C60B0DE33487}" type="presOf" srcId="{40C7637D-A3ED-1B48-ADA4-0CEE875F3D47}" destId="{AD13985C-F083-094F-8031-12BECE1C5CA9}" srcOrd="0" destOrd="1" presId="urn:microsoft.com/office/officeart/2005/8/layout/pyramid4"/>
    <dgm:cxn modelId="{448118D3-8DED-0546-A0A3-4B29435C3721}" srcId="{B2165C37-F1D6-7640-9239-48278B339AFB}" destId="{330DFD11-C23D-0649-8442-7207C83DA5A0}" srcOrd="1" destOrd="0" parTransId="{E145429F-7C66-6545-A858-BD937E277533}" sibTransId="{6452F742-0F56-D64E-BF9B-7642DAE35E9F}"/>
    <dgm:cxn modelId="{5B02B539-D202-5C4E-AC33-37986A8FD5F4}" type="presOf" srcId="{D5F9CD56-ECD0-834C-A1EC-DB0165C27BD8}" destId="{68981F3E-7A6F-B349-98E8-C08A8BA43ADE}" srcOrd="0" destOrd="0" presId="urn:microsoft.com/office/officeart/2005/8/layout/pyramid4"/>
    <dgm:cxn modelId="{45053B63-4658-3A4E-B5F4-EAABB59BBEF4}" type="presOf" srcId="{9602A677-2498-8844-AC16-BA482615C7BC}" destId="{48A374A1-468D-1441-91BC-DEF81BEDDD33}" srcOrd="0" destOrd="1" presId="urn:microsoft.com/office/officeart/2005/8/layout/pyramid4"/>
    <dgm:cxn modelId="{AAA3DF82-50B0-F040-9C55-1DC0861B8F90}" type="presOf" srcId="{E42CBAAD-7114-2740-B35F-ED64EA120B7B}" destId="{68981F3E-7A6F-B349-98E8-C08A8BA43ADE}" srcOrd="0" destOrd="1" presId="urn:microsoft.com/office/officeart/2005/8/layout/pyramid4"/>
    <dgm:cxn modelId="{01C3B150-8D0C-2B4B-B828-9BBA1E462CB2}" type="presOf" srcId="{4F7D9A32-A24A-E840-8F38-17EABFFC5C5D}" destId="{AD13985C-F083-094F-8031-12BECE1C5CA9}" srcOrd="0" destOrd="0" presId="urn:microsoft.com/office/officeart/2005/8/layout/pyramid4"/>
    <dgm:cxn modelId="{C375D8D8-5AF7-7047-B3BB-C2177D70C1C5}" srcId="{739F9773-3187-584C-9EB6-9E07B949441B}" destId="{D1D94295-BE2C-2141-A81E-8B7DB517E805}" srcOrd="0" destOrd="0" parTransId="{9AC63D87-B197-B24E-AEC7-B507C74C85BE}" sibTransId="{1486C48A-7ECB-5C4D-B22F-C0825241E33E}"/>
    <dgm:cxn modelId="{EBC9D976-ACB1-4541-AE87-9CC86009CD33}" type="presOf" srcId="{D1D94295-BE2C-2141-A81E-8B7DB517E805}" destId="{0D38B83A-7264-8340-8559-C7C67A367D0F}" srcOrd="0" destOrd="1" presId="urn:microsoft.com/office/officeart/2005/8/layout/pyramid4"/>
    <dgm:cxn modelId="{9CEF2AE8-668C-B047-A97D-51424F538D23}" srcId="{B2165C37-F1D6-7640-9239-48278B339AFB}" destId="{739F9773-3187-584C-9EB6-9E07B949441B}" srcOrd="0" destOrd="0" parTransId="{9F0538CA-7659-4F49-8E56-362602894689}" sibTransId="{40FD7BFA-9914-DC42-981E-900E01FB8917}"/>
    <dgm:cxn modelId="{EFC074CA-E655-C145-8FB7-045323E4A4AD}" srcId="{4F7D9A32-A24A-E840-8F38-17EABFFC5C5D}" destId="{40C7637D-A3ED-1B48-ADA4-0CEE875F3D47}" srcOrd="0" destOrd="0" parTransId="{0FE1C033-C573-BB48-B8E3-BEB3688EBB0F}" sibTransId="{70A5187C-98D6-C846-8E33-D8B99FCED7E1}"/>
    <dgm:cxn modelId="{2B56ED4C-C651-DC48-A6F1-221E561652E2}" type="presOf" srcId="{9CC2761D-D15D-F041-B8C9-D90FADF23860}" destId="{48A374A1-468D-1441-91BC-DEF81BEDDD33}" srcOrd="0" destOrd="2" presId="urn:microsoft.com/office/officeart/2005/8/layout/pyramid4"/>
    <dgm:cxn modelId="{E3B3319C-3E6A-B343-A3F0-6BC92D296E63}" type="presOf" srcId="{330DFD11-C23D-0649-8442-7207C83DA5A0}" destId="{48A374A1-468D-1441-91BC-DEF81BEDDD33}" srcOrd="0" destOrd="0" presId="urn:microsoft.com/office/officeart/2005/8/layout/pyramid4"/>
    <dgm:cxn modelId="{5DFD273B-4DEB-A34A-9246-A4D404AFEC94}" srcId="{B2165C37-F1D6-7640-9239-48278B339AFB}" destId="{4F7D9A32-A24A-E840-8F38-17EABFFC5C5D}" srcOrd="3" destOrd="0" parTransId="{F82A8C94-1656-BE44-9009-177E4FF610F8}" sibTransId="{24252976-437A-A34B-841D-7DA85E6AFCC5}"/>
    <dgm:cxn modelId="{0B9717A9-E879-4242-9E11-F70DBFE07E66}" type="presOf" srcId="{739F9773-3187-584C-9EB6-9E07B949441B}" destId="{0D38B83A-7264-8340-8559-C7C67A367D0F}" srcOrd="0" destOrd="0" presId="urn:microsoft.com/office/officeart/2005/8/layout/pyramid4"/>
    <dgm:cxn modelId="{D5A78028-4A44-FB47-8BB1-5A7E9238319C}" srcId="{330DFD11-C23D-0649-8442-7207C83DA5A0}" destId="{9CC2761D-D15D-F041-B8C9-D90FADF23860}" srcOrd="1" destOrd="0" parTransId="{6EF15436-153F-3149-9767-1653F162B70A}" sibTransId="{2C9E6957-5E58-0E42-A43F-B13FD7069420}"/>
    <dgm:cxn modelId="{D8F151E9-1C17-F947-9213-40ACD380DB43}" srcId="{330DFD11-C23D-0649-8442-7207C83DA5A0}" destId="{9602A677-2498-8844-AC16-BA482615C7BC}" srcOrd="0" destOrd="0" parTransId="{3098FB8C-B736-A94C-9712-B00321766448}" sibTransId="{5087E0A2-06AB-8E4A-9093-06C733B18260}"/>
    <dgm:cxn modelId="{A71F6F8D-D55A-1C46-8A51-FD4E1A399029}" srcId="{D5F9CD56-ECD0-834C-A1EC-DB0165C27BD8}" destId="{E42CBAAD-7114-2740-B35F-ED64EA120B7B}" srcOrd="0" destOrd="0" parTransId="{D683418C-E863-124E-97EB-D563A681D550}" sibTransId="{80635C9E-889D-0740-8854-F1CDDE219D6F}"/>
    <dgm:cxn modelId="{F9B854DB-AA58-A049-A2BC-649AD3A2AB6C}" srcId="{B2165C37-F1D6-7640-9239-48278B339AFB}" destId="{D5F9CD56-ECD0-834C-A1EC-DB0165C27BD8}" srcOrd="2" destOrd="0" parTransId="{9C2A04E7-31EB-5D48-A970-7DC04E7EFAC9}" sibTransId="{A63A93C8-88A6-6A49-9A7E-FDEE0EFDF11E}"/>
    <dgm:cxn modelId="{787938AF-59D8-ED48-B8AB-E038DC44F274}" type="presParOf" srcId="{AD02F0F0-72BA-3F46-B7AB-56BB077EF849}" destId="{0D38B83A-7264-8340-8559-C7C67A367D0F}" srcOrd="0" destOrd="0" presId="urn:microsoft.com/office/officeart/2005/8/layout/pyramid4"/>
    <dgm:cxn modelId="{ADA3EE58-BD58-4247-8B2C-A84EB85A39CF}" type="presParOf" srcId="{AD02F0F0-72BA-3F46-B7AB-56BB077EF849}" destId="{48A374A1-468D-1441-91BC-DEF81BEDDD33}" srcOrd="1" destOrd="0" presId="urn:microsoft.com/office/officeart/2005/8/layout/pyramid4"/>
    <dgm:cxn modelId="{3549C8A4-2BD6-B941-B7CC-91CB74BCF486}" type="presParOf" srcId="{AD02F0F0-72BA-3F46-B7AB-56BB077EF849}" destId="{68981F3E-7A6F-B349-98E8-C08A8BA43ADE}" srcOrd="2" destOrd="0" presId="urn:microsoft.com/office/officeart/2005/8/layout/pyramid4"/>
    <dgm:cxn modelId="{4A89E51C-9680-6F43-BFA3-17DEED59430E}" type="presParOf" srcId="{AD02F0F0-72BA-3F46-B7AB-56BB077EF849}" destId="{AD13985C-F083-094F-8031-12BECE1C5CA9}"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E31EA8-F701-DB42-9FA7-129E6C21B2A4}" type="doc">
      <dgm:prSet loTypeId="urn:microsoft.com/office/officeart/2005/8/layout/hProcess4" loCatId="process" qsTypeId="urn:microsoft.com/office/officeart/2005/8/quickstyle/simple4" qsCatId="simple" csTypeId="urn:microsoft.com/office/officeart/2005/8/colors/accent3_4" csCatId="accent3" phldr="1"/>
      <dgm:spPr/>
      <dgm:t>
        <a:bodyPr/>
        <a:lstStyle/>
        <a:p>
          <a:endParaRPr lang="en-US"/>
        </a:p>
      </dgm:t>
    </dgm:pt>
    <dgm:pt modelId="{0EFCD249-9833-F141-9C4B-5A425E75CD20}">
      <dgm:prSet phldrT="[Text]"/>
      <dgm:spPr/>
      <dgm:t>
        <a:bodyPr/>
        <a:lstStyle/>
        <a:p>
          <a:r>
            <a:rPr lang="en-US" dirty="0" smtClean="0"/>
            <a:t>Import &amp; Integration</a:t>
          </a:r>
          <a:endParaRPr lang="en-US" dirty="0"/>
        </a:p>
      </dgm:t>
    </dgm:pt>
    <dgm:pt modelId="{997CA19A-99E0-424F-9ADE-A5C91E788301}" type="parTrans" cxnId="{6EB73B73-0DDA-6949-8545-22F4DAFEDD68}">
      <dgm:prSet/>
      <dgm:spPr/>
      <dgm:t>
        <a:bodyPr/>
        <a:lstStyle/>
        <a:p>
          <a:endParaRPr lang="en-US"/>
        </a:p>
      </dgm:t>
    </dgm:pt>
    <dgm:pt modelId="{B02954FB-F389-6247-B11D-E34CABF04AFB}" type="sibTrans" cxnId="{6EB73B73-0DDA-6949-8545-22F4DAFEDD68}">
      <dgm:prSet/>
      <dgm:spPr/>
      <dgm:t>
        <a:bodyPr/>
        <a:lstStyle/>
        <a:p>
          <a:endParaRPr lang="en-US"/>
        </a:p>
      </dgm:t>
    </dgm:pt>
    <dgm:pt modelId="{36DFA21A-0F19-D146-92AF-C7F88FC30859}">
      <dgm:prSet phldrT="[Text]"/>
      <dgm:spPr/>
      <dgm:t>
        <a:bodyPr/>
        <a:lstStyle/>
        <a:p>
          <a:r>
            <a:rPr lang="en-US" dirty="0" smtClean="0">
              <a:solidFill>
                <a:srgbClr val="BFBFBF"/>
              </a:solidFill>
            </a:rPr>
            <a:t>Batched Acquisition from Staging Tables</a:t>
          </a:r>
          <a:endParaRPr lang="en-US" dirty="0">
            <a:solidFill>
              <a:srgbClr val="BFBFBF"/>
            </a:solidFill>
          </a:endParaRPr>
        </a:p>
      </dgm:t>
    </dgm:pt>
    <dgm:pt modelId="{C2F58C14-57F1-594E-8F55-6FB7EB646E9E}" type="parTrans" cxnId="{04039FB5-4963-5645-94CC-2A1022552F89}">
      <dgm:prSet/>
      <dgm:spPr/>
      <dgm:t>
        <a:bodyPr/>
        <a:lstStyle/>
        <a:p>
          <a:endParaRPr lang="en-US"/>
        </a:p>
      </dgm:t>
    </dgm:pt>
    <dgm:pt modelId="{04B1988D-8789-8049-8824-EE90D302B9FF}" type="sibTrans" cxnId="{04039FB5-4963-5645-94CC-2A1022552F89}">
      <dgm:prSet/>
      <dgm:spPr/>
      <dgm:t>
        <a:bodyPr/>
        <a:lstStyle/>
        <a:p>
          <a:endParaRPr lang="en-US"/>
        </a:p>
      </dgm:t>
    </dgm:pt>
    <dgm:pt modelId="{6ADD7CC6-42C5-5842-8C57-2AD29844DC7B}">
      <dgm:prSet phldrT="[Text]"/>
      <dgm:spPr/>
      <dgm:t>
        <a:bodyPr/>
        <a:lstStyle/>
        <a:p>
          <a:r>
            <a:rPr lang="en-US" dirty="0" smtClean="0">
              <a:solidFill>
                <a:srgbClr val="BFBFBF"/>
              </a:solidFill>
            </a:rPr>
            <a:t>SQL Integration Services</a:t>
          </a:r>
          <a:endParaRPr lang="en-US" dirty="0">
            <a:solidFill>
              <a:srgbClr val="BFBFBF"/>
            </a:solidFill>
          </a:endParaRPr>
        </a:p>
      </dgm:t>
    </dgm:pt>
    <dgm:pt modelId="{7E984F40-0E8C-8544-A0B7-94C8C846A387}" type="parTrans" cxnId="{1DF63881-1D3F-CE4B-99CB-7E6842FCCE7F}">
      <dgm:prSet/>
      <dgm:spPr/>
      <dgm:t>
        <a:bodyPr/>
        <a:lstStyle/>
        <a:p>
          <a:endParaRPr lang="en-US"/>
        </a:p>
      </dgm:t>
    </dgm:pt>
    <dgm:pt modelId="{940F43BE-7875-554C-AE15-7386D2CF809C}" type="sibTrans" cxnId="{1DF63881-1D3F-CE4B-99CB-7E6842FCCE7F}">
      <dgm:prSet/>
      <dgm:spPr/>
      <dgm:t>
        <a:bodyPr/>
        <a:lstStyle/>
        <a:p>
          <a:endParaRPr lang="en-US"/>
        </a:p>
      </dgm:t>
    </dgm:pt>
    <dgm:pt modelId="{18BFBDA5-4149-D048-AD52-37CC9A91E3B6}">
      <dgm:prSet phldrT="[Text]"/>
      <dgm:spPr/>
      <dgm:t>
        <a:bodyPr/>
        <a:lstStyle/>
        <a:p>
          <a:r>
            <a:rPr lang="en-US" dirty="0" smtClean="0"/>
            <a:t>Modeling</a:t>
          </a:r>
          <a:endParaRPr lang="en-US" dirty="0"/>
        </a:p>
      </dgm:t>
    </dgm:pt>
    <dgm:pt modelId="{06CFD38F-6A90-0542-AE3B-6B7DDFA51CB9}" type="parTrans" cxnId="{F17BDE31-CFC7-634D-ABA7-69A49D5B6218}">
      <dgm:prSet/>
      <dgm:spPr/>
      <dgm:t>
        <a:bodyPr/>
        <a:lstStyle/>
        <a:p>
          <a:endParaRPr lang="en-US"/>
        </a:p>
      </dgm:t>
    </dgm:pt>
    <dgm:pt modelId="{7E89C815-E290-F441-8187-AC5685413141}" type="sibTrans" cxnId="{F17BDE31-CFC7-634D-ABA7-69A49D5B6218}">
      <dgm:prSet/>
      <dgm:spPr/>
      <dgm:t>
        <a:bodyPr/>
        <a:lstStyle/>
        <a:p>
          <a:endParaRPr lang="en-US"/>
        </a:p>
      </dgm:t>
    </dgm:pt>
    <dgm:pt modelId="{47E038DC-1494-4347-BE20-937B27BC80DF}">
      <dgm:prSet phldrT="[Text]"/>
      <dgm:spPr/>
      <dgm:t>
        <a:bodyPr/>
        <a:lstStyle/>
        <a:p>
          <a:r>
            <a:rPr lang="en-US" smtClean="0">
              <a:solidFill>
                <a:srgbClr val="BFBFBF"/>
              </a:solidFill>
            </a:rPr>
            <a:t>Versioning Changes</a:t>
          </a:r>
          <a:endParaRPr lang="en-US" dirty="0">
            <a:solidFill>
              <a:srgbClr val="BFBFBF"/>
            </a:solidFill>
          </a:endParaRPr>
        </a:p>
      </dgm:t>
    </dgm:pt>
    <dgm:pt modelId="{6C5E404C-F15C-5743-BAE9-C845C8854BCA}" type="parTrans" cxnId="{AED8F003-0E97-F04D-A0C8-E7820ACFE0BE}">
      <dgm:prSet/>
      <dgm:spPr/>
      <dgm:t>
        <a:bodyPr/>
        <a:lstStyle/>
        <a:p>
          <a:endParaRPr lang="en-US"/>
        </a:p>
      </dgm:t>
    </dgm:pt>
    <dgm:pt modelId="{C4123F1A-2472-6E43-854F-49DF3AA22081}" type="sibTrans" cxnId="{AED8F003-0E97-F04D-A0C8-E7820ACFE0BE}">
      <dgm:prSet/>
      <dgm:spPr/>
      <dgm:t>
        <a:bodyPr/>
        <a:lstStyle/>
        <a:p>
          <a:endParaRPr lang="en-US"/>
        </a:p>
      </dgm:t>
    </dgm:pt>
    <dgm:pt modelId="{E65BA875-A1FF-0947-B142-A0E9467571C2}">
      <dgm:prSet phldrT="[Text]"/>
      <dgm:spPr/>
      <dgm:t>
        <a:bodyPr/>
        <a:lstStyle/>
        <a:p>
          <a:r>
            <a:rPr lang="en-US" dirty="0" smtClean="0"/>
            <a:t>Export &amp; Subscription</a:t>
          </a:r>
          <a:endParaRPr lang="en-US" dirty="0"/>
        </a:p>
      </dgm:t>
    </dgm:pt>
    <dgm:pt modelId="{E23C464F-7407-B647-A588-FCC52053BC0B}" type="parTrans" cxnId="{48F11F97-99FB-5549-8930-6AF9C25D8B3B}">
      <dgm:prSet/>
      <dgm:spPr/>
      <dgm:t>
        <a:bodyPr/>
        <a:lstStyle/>
        <a:p>
          <a:endParaRPr lang="en-US"/>
        </a:p>
      </dgm:t>
    </dgm:pt>
    <dgm:pt modelId="{C5B9F6F1-BED6-FA4E-B5D1-1A1803F50EB5}" type="sibTrans" cxnId="{48F11F97-99FB-5549-8930-6AF9C25D8B3B}">
      <dgm:prSet/>
      <dgm:spPr/>
      <dgm:t>
        <a:bodyPr/>
        <a:lstStyle/>
        <a:p>
          <a:endParaRPr lang="en-US"/>
        </a:p>
      </dgm:t>
    </dgm:pt>
    <dgm:pt modelId="{49176EFF-333D-9541-8869-6AEFA391CB3C}">
      <dgm:prSet phldrT="[Text]"/>
      <dgm:spPr/>
      <dgm:t>
        <a:bodyPr/>
        <a:lstStyle/>
        <a:p>
          <a:r>
            <a:rPr lang="en-US" dirty="0" smtClean="0">
              <a:solidFill>
                <a:srgbClr val="BFBFBF"/>
              </a:solidFill>
            </a:rPr>
            <a:t>Subscription Views</a:t>
          </a:r>
          <a:endParaRPr lang="en-US" dirty="0">
            <a:solidFill>
              <a:srgbClr val="BFBFBF"/>
            </a:solidFill>
          </a:endParaRPr>
        </a:p>
      </dgm:t>
    </dgm:pt>
    <dgm:pt modelId="{C8F799D8-5FBF-A34C-93E1-385138CF3D1C}" type="parTrans" cxnId="{21E63F0D-EF24-054C-90A8-7B5497F3F713}">
      <dgm:prSet/>
      <dgm:spPr/>
      <dgm:t>
        <a:bodyPr/>
        <a:lstStyle/>
        <a:p>
          <a:endParaRPr lang="en-US"/>
        </a:p>
      </dgm:t>
    </dgm:pt>
    <dgm:pt modelId="{2CDA461A-13DF-8F4E-A7D3-709BC67C73BD}" type="sibTrans" cxnId="{21E63F0D-EF24-054C-90A8-7B5497F3F713}">
      <dgm:prSet/>
      <dgm:spPr/>
      <dgm:t>
        <a:bodyPr/>
        <a:lstStyle/>
        <a:p>
          <a:endParaRPr lang="en-US"/>
        </a:p>
      </dgm:t>
    </dgm:pt>
    <dgm:pt modelId="{2112E3DC-A9F2-D64B-88B0-89D317CA250E}">
      <dgm:prSet phldrT="[Text]"/>
      <dgm:spPr/>
      <dgm:t>
        <a:bodyPr/>
        <a:lstStyle/>
        <a:p>
          <a:r>
            <a:rPr lang="en-US" smtClean="0">
              <a:solidFill>
                <a:srgbClr val="BFBFBF"/>
              </a:solidFill>
            </a:rPr>
            <a:t>Auditing</a:t>
          </a:r>
          <a:endParaRPr lang="en-US" dirty="0">
            <a:solidFill>
              <a:srgbClr val="BFBFBF"/>
            </a:solidFill>
          </a:endParaRPr>
        </a:p>
      </dgm:t>
    </dgm:pt>
    <dgm:pt modelId="{7A7E4385-C76D-2F4F-A98F-74130583C410}" type="parTrans" cxnId="{09D4ECCA-DA17-2E4D-80BF-9ED93CDF2930}">
      <dgm:prSet/>
      <dgm:spPr/>
      <dgm:t>
        <a:bodyPr/>
        <a:lstStyle/>
        <a:p>
          <a:endParaRPr lang="en-US"/>
        </a:p>
      </dgm:t>
    </dgm:pt>
    <dgm:pt modelId="{FF57192A-67A6-3840-89FB-FF1DBE9DC8CC}" type="sibTrans" cxnId="{09D4ECCA-DA17-2E4D-80BF-9ED93CDF2930}">
      <dgm:prSet/>
      <dgm:spPr/>
      <dgm:t>
        <a:bodyPr/>
        <a:lstStyle/>
        <a:p>
          <a:endParaRPr lang="en-US"/>
        </a:p>
      </dgm:t>
    </dgm:pt>
    <dgm:pt modelId="{8DEAA42C-8520-2444-B1D5-19EF2B123050}">
      <dgm:prSet phldrT="[Text]"/>
      <dgm:spPr/>
      <dgm:t>
        <a:bodyPr/>
        <a:lstStyle/>
        <a:p>
          <a:r>
            <a:rPr lang="en-US" dirty="0" smtClean="0">
              <a:solidFill>
                <a:srgbClr val="BFBFBF"/>
              </a:solidFill>
            </a:rPr>
            <a:t>Tracking of Instances</a:t>
          </a:r>
          <a:endParaRPr lang="en-US" dirty="0">
            <a:solidFill>
              <a:srgbClr val="BFBFBF"/>
            </a:solidFill>
          </a:endParaRPr>
        </a:p>
      </dgm:t>
    </dgm:pt>
    <dgm:pt modelId="{5E3A0DDE-908C-2F4A-890B-A737D4A65E00}" type="parTrans" cxnId="{F67F3829-B770-F246-8E12-57A7CBF7B03B}">
      <dgm:prSet/>
      <dgm:spPr/>
      <dgm:t>
        <a:bodyPr/>
        <a:lstStyle/>
        <a:p>
          <a:endParaRPr lang="en-US"/>
        </a:p>
      </dgm:t>
    </dgm:pt>
    <dgm:pt modelId="{A942156C-9CC8-3445-B540-B8375B91E51E}" type="sibTrans" cxnId="{F67F3829-B770-F246-8E12-57A7CBF7B03B}">
      <dgm:prSet/>
      <dgm:spPr/>
      <dgm:t>
        <a:bodyPr/>
        <a:lstStyle/>
        <a:p>
          <a:endParaRPr lang="en-US"/>
        </a:p>
      </dgm:t>
    </dgm:pt>
    <dgm:pt modelId="{A00CEDF3-CE62-994E-9ACB-1B42FBAE302D}">
      <dgm:prSet phldrT="[Text]"/>
      <dgm:spPr/>
      <dgm:t>
        <a:bodyPr/>
        <a:lstStyle/>
        <a:p>
          <a:r>
            <a:rPr lang="en-US" dirty="0" smtClean="0">
              <a:solidFill>
                <a:srgbClr val="BFBFBF"/>
              </a:solidFill>
            </a:rPr>
            <a:t>Compliance</a:t>
          </a:r>
          <a:endParaRPr lang="en-US" dirty="0">
            <a:solidFill>
              <a:srgbClr val="BFBFBF"/>
            </a:solidFill>
          </a:endParaRPr>
        </a:p>
      </dgm:t>
    </dgm:pt>
    <dgm:pt modelId="{45037E22-F4E3-7C45-A8E5-C4F803756283}" type="parTrans" cxnId="{355ED7D3-39B6-4E43-B1DA-B405C40573B4}">
      <dgm:prSet/>
      <dgm:spPr/>
      <dgm:t>
        <a:bodyPr/>
        <a:lstStyle/>
        <a:p>
          <a:endParaRPr lang="en-US"/>
        </a:p>
      </dgm:t>
    </dgm:pt>
    <dgm:pt modelId="{A6AF3708-8014-C845-9221-96E268AF6A89}" type="sibTrans" cxnId="{355ED7D3-39B6-4E43-B1DA-B405C40573B4}">
      <dgm:prSet/>
      <dgm:spPr/>
      <dgm:t>
        <a:bodyPr/>
        <a:lstStyle/>
        <a:p>
          <a:endParaRPr lang="en-US"/>
        </a:p>
      </dgm:t>
    </dgm:pt>
    <dgm:pt modelId="{0594215B-DDF8-4348-B0DE-A0A2FF3C5220}">
      <dgm:prSet phldrT="[Text]"/>
      <dgm:spPr/>
      <dgm:t>
        <a:bodyPr/>
        <a:lstStyle/>
        <a:p>
          <a:r>
            <a:rPr lang="en-US" dirty="0" smtClean="0">
              <a:solidFill>
                <a:srgbClr val="BFBFBF"/>
              </a:solidFill>
            </a:rPr>
            <a:t>Members, Attributes, Parent-Child Relationships</a:t>
          </a:r>
          <a:endParaRPr lang="en-US" dirty="0">
            <a:solidFill>
              <a:srgbClr val="BFBFBF"/>
            </a:solidFill>
          </a:endParaRPr>
        </a:p>
      </dgm:t>
    </dgm:pt>
    <dgm:pt modelId="{0B17D8B0-F457-C64B-A04C-48DC3B26D9EA}" type="parTrans" cxnId="{189E5BBE-4EA6-9C4C-AA47-B7ED05EA4471}">
      <dgm:prSet/>
      <dgm:spPr/>
      <dgm:t>
        <a:bodyPr/>
        <a:lstStyle/>
        <a:p>
          <a:endParaRPr lang="en-US"/>
        </a:p>
      </dgm:t>
    </dgm:pt>
    <dgm:pt modelId="{4EA80DE3-67B8-644E-A7CD-29597AC1FFA1}" type="sibTrans" cxnId="{189E5BBE-4EA6-9C4C-AA47-B7ED05EA4471}">
      <dgm:prSet/>
      <dgm:spPr/>
      <dgm:t>
        <a:bodyPr/>
        <a:lstStyle/>
        <a:p>
          <a:endParaRPr lang="en-US"/>
        </a:p>
      </dgm:t>
    </dgm:pt>
    <dgm:pt modelId="{DEA73F28-E638-564F-ABD6-4895A9004A11}">
      <dgm:prSet phldrT="[Text]"/>
      <dgm:spPr/>
      <dgm:t>
        <a:bodyPr/>
        <a:lstStyle/>
        <a:p>
          <a:r>
            <a:rPr lang="en-US" smtClean="0">
              <a:solidFill>
                <a:srgbClr val="BFBFBF"/>
              </a:solidFill>
            </a:rPr>
            <a:t>Export to:</a:t>
          </a:r>
          <a:endParaRPr lang="en-US" dirty="0">
            <a:solidFill>
              <a:srgbClr val="BFBFBF"/>
            </a:solidFill>
          </a:endParaRPr>
        </a:p>
      </dgm:t>
    </dgm:pt>
    <dgm:pt modelId="{D0268682-886F-A249-B045-DD847D59AFB5}" type="parTrans" cxnId="{F0243E0F-F5D9-1744-B0B4-9BFE58BBB343}">
      <dgm:prSet/>
      <dgm:spPr/>
      <dgm:t>
        <a:bodyPr/>
        <a:lstStyle/>
        <a:p>
          <a:endParaRPr lang="en-US"/>
        </a:p>
      </dgm:t>
    </dgm:pt>
    <dgm:pt modelId="{52B50F36-C680-BF46-86A6-028C4DA263D8}" type="sibTrans" cxnId="{F0243E0F-F5D9-1744-B0B4-9BFE58BBB343}">
      <dgm:prSet/>
      <dgm:spPr/>
      <dgm:t>
        <a:bodyPr/>
        <a:lstStyle/>
        <a:p>
          <a:endParaRPr lang="en-US"/>
        </a:p>
      </dgm:t>
    </dgm:pt>
    <dgm:pt modelId="{E6F55B79-77F4-D34D-8AC5-C0343C578CDE}">
      <dgm:prSet phldrT="[Text]"/>
      <dgm:spPr/>
      <dgm:t>
        <a:bodyPr/>
        <a:lstStyle/>
        <a:p>
          <a:r>
            <a:rPr lang="en-US" dirty="0" smtClean="0">
              <a:solidFill>
                <a:srgbClr val="BFBFBF"/>
              </a:solidFill>
            </a:rPr>
            <a:t>Operational Systems</a:t>
          </a:r>
          <a:endParaRPr lang="en-US" dirty="0">
            <a:solidFill>
              <a:srgbClr val="BFBFBF"/>
            </a:solidFill>
          </a:endParaRPr>
        </a:p>
      </dgm:t>
    </dgm:pt>
    <dgm:pt modelId="{39E9E691-4F03-954E-9972-9AD565A6069C}" type="parTrans" cxnId="{6C631321-CA7F-2948-853C-64DA6AAEB85A}">
      <dgm:prSet/>
      <dgm:spPr/>
      <dgm:t>
        <a:bodyPr/>
        <a:lstStyle/>
        <a:p>
          <a:endParaRPr lang="en-US"/>
        </a:p>
      </dgm:t>
    </dgm:pt>
    <dgm:pt modelId="{CA6A36BA-7924-AA4B-A0DC-BE35CF12A3B5}" type="sibTrans" cxnId="{6C631321-CA7F-2948-853C-64DA6AAEB85A}">
      <dgm:prSet/>
      <dgm:spPr/>
      <dgm:t>
        <a:bodyPr/>
        <a:lstStyle/>
        <a:p>
          <a:endParaRPr lang="en-US"/>
        </a:p>
      </dgm:t>
    </dgm:pt>
    <dgm:pt modelId="{1A4AE029-1458-E540-9327-F2EBC39F99E8}">
      <dgm:prSet phldrT="[Text]"/>
      <dgm:spPr/>
      <dgm:t>
        <a:bodyPr/>
        <a:lstStyle/>
        <a:p>
          <a:r>
            <a:rPr lang="en-US" dirty="0" smtClean="0">
              <a:solidFill>
                <a:srgbClr val="BFBFBF"/>
              </a:solidFill>
            </a:rPr>
            <a:t>Data Warehouses</a:t>
          </a:r>
          <a:endParaRPr lang="en-US" dirty="0">
            <a:solidFill>
              <a:srgbClr val="BFBFBF"/>
            </a:solidFill>
          </a:endParaRPr>
        </a:p>
      </dgm:t>
    </dgm:pt>
    <dgm:pt modelId="{A2A4B936-B0AD-F240-A8B2-7FE15C121DAE}" type="parTrans" cxnId="{7B05B302-5B0D-484F-8617-81C9F7D5F937}">
      <dgm:prSet/>
      <dgm:spPr/>
      <dgm:t>
        <a:bodyPr/>
        <a:lstStyle/>
        <a:p>
          <a:endParaRPr lang="en-US"/>
        </a:p>
      </dgm:t>
    </dgm:pt>
    <dgm:pt modelId="{B6A3233C-8740-314D-91B9-C8F3B9ACBE88}" type="sibTrans" cxnId="{7B05B302-5B0D-484F-8617-81C9F7D5F937}">
      <dgm:prSet/>
      <dgm:spPr/>
      <dgm:t>
        <a:bodyPr/>
        <a:lstStyle/>
        <a:p>
          <a:endParaRPr lang="en-US"/>
        </a:p>
      </dgm:t>
    </dgm:pt>
    <dgm:pt modelId="{DFE17A82-1704-AA4A-A688-32C1207D9C5A}">
      <dgm:prSet phldrT="[Text]"/>
      <dgm:spPr/>
      <dgm:t>
        <a:bodyPr/>
        <a:lstStyle/>
        <a:p>
          <a:r>
            <a:rPr lang="en-US" dirty="0" smtClean="0">
              <a:solidFill>
                <a:srgbClr val="BFBFBF"/>
              </a:solidFill>
            </a:rPr>
            <a:t>BI Analytics</a:t>
          </a:r>
          <a:endParaRPr lang="en-US" dirty="0">
            <a:solidFill>
              <a:srgbClr val="BFBFBF"/>
            </a:solidFill>
          </a:endParaRPr>
        </a:p>
      </dgm:t>
    </dgm:pt>
    <dgm:pt modelId="{028E2DF0-E197-8B44-BF9D-E04CBB53CDC7}" type="parTrans" cxnId="{C6BA3471-850E-454A-88F5-A70A9554EE1B}">
      <dgm:prSet/>
      <dgm:spPr/>
      <dgm:t>
        <a:bodyPr/>
        <a:lstStyle/>
        <a:p>
          <a:endParaRPr lang="en-US"/>
        </a:p>
      </dgm:t>
    </dgm:pt>
    <dgm:pt modelId="{C3643513-24A7-6F4B-9851-605E81B07C6B}" type="sibTrans" cxnId="{C6BA3471-850E-454A-88F5-A70A9554EE1B}">
      <dgm:prSet/>
      <dgm:spPr/>
      <dgm:t>
        <a:bodyPr/>
        <a:lstStyle/>
        <a:p>
          <a:endParaRPr lang="en-US"/>
        </a:p>
      </dgm:t>
    </dgm:pt>
    <dgm:pt modelId="{9CB90E94-5D47-C443-88C4-007CCD7E2D2E}">
      <dgm:prSet phldrT="[Text]"/>
      <dgm:spPr/>
      <dgm:t>
        <a:bodyPr/>
        <a:lstStyle/>
        <a:p>
          <a:r>
            <a:rPr lang="en-US" dirty="0" smtClean="0">
              <a:solidFill>
                <a:srgbClr val="BFBFBF"/>
              </a:solidFill>
            </a:rPr>
            <a:t>Reporting Tools</a:t>
          </a:r>
          <a:endParaRPr lang="en-US" dirty="0">
            <a:solidFill>
              <a:srgbClr val="BFBFBF"/>
            </a:solidFill>
          </a:endParaRPr>
        </a:p>
      </dgm:t>
    </dgm:pt>
    <dgm:pt modelId="{7E20E390-0219-D44D-9774-BCAE066249A8}" type="parTrans" cxnId="{413755E7-3FC4-D04E-B834-E2AA0D133D78}">
      <dgm:prSet/>
      <dgm:spPr/>
      <dgm:t>
        <a:bodyPr/>
        <a:lstStyle/>
        <a:p>
          <a:endParaRPr lang="en-US"/>
        </a:p>
      </dgm:t>
    </dgm:pt>
    <dgm:pt modelId="{AD6BA03C-9109-844F-833B-A83388634E82}" type="sibTrans" cxnId="{413755E7-3FC4-D04E-B834-E2AA0D133D78}">
      <dgm:prSet/>
      <dgm:spPr/>
      <dgm:t>
        <a:bodyPr/>
        <a:lstStyle/>
        <a:p>
          <a:endParaRPr lang="en-US"/>
        </a:p>
      </dgm:t>
    </dgm:pt>
    <dgm:pt modelId="{B786FDD6-F328-B34C-8977-C394BFE70A79}" type="pres">
      <dgm:prSet presAssocID="{3DE31EA8-F701-DB42-9FA7-129E6C21B2A4}" presName="Name0" presStyleCnt="0">
        <dgm:presLayoutVars>
          <dgm:dir/>
          <dgm:animLvl val="lvl"/>
          <dgm:resizeHandles val="exact"/>
        </dgm:presLayoutVars>
      </dgm:prSet>
      <dgm:spPr/>
      <dgm:t>
        <a:bodyPr/>
        <a:lstStyle/>
        <a:p>
          <a:endParaRPr lang="en-US"/>
        </a:p>
      </dgm:t>
    </dgm:pt>
    <dgm:pt modelId="{234AC6A2-2E56-F04B-B4F6-1D3CC9FAB567}" type="pres">
      <dgm:prSet presAssocID="{3DE31EA8-F701-DB42-9FA7-129E6C21B2A4}" presName="tSp" presStyleCnt="0"/>
      <dgm:spPr/>
      <dgm:t>
        <a:bodyPr/>
        <a:lstStyle/>
        <a:p>
          <a:endParaRPr lang="en-US"/>
        </a:p>
      </dgm:t>
    </dgm:pt>
    <dgm:pt modelId="{2467E6E1-B3C1-D24E-BC98-02DA52C187F8}" type="pres">
      <dgm:prSet presAssocID="{3DE31EA8-F701-DB42-9FA7-129E6C21B2A4}" presName="bSp" presStyleCnt="0"/>
      <dgm:spPr/>
      <dgm:t>
        <a:bodyPr/>
        <a:lstStyle/>
        <a:p>
          <a:endParaRPr lang="en-US"/>
        </a:p>
      </dgm:t>
    </dgm:pt>
    <dgm:pt modelId="{F53360A8-BEE7-0B4A-AEA1-11B667632A65}" type="pres">
      <dgm:prSet presAssocID="{3DE31EA8-F701-DB42-9FA7-129E6C21B2A4}" presName="process" presStyleCnt="0"/>
      <dgm:spPr/>
      <dgm:t>
        <a:bodyPr/>
        <a:lstStyle/>
        <a:p>
          <a:endParaRPr lang="en-US"/>
        </a:p>
      </dgm:t>
    </dgm:pt>
    <dgm:pt modelId="{A3A2B714-4E1B-E64D-A062-14ADD6713BB7}" type="pres">
      <dgm:prSet presAssocID="{0EFCD249-9833-F141-9C4B-5A425E75CD20}" presName="composite1" presStyleCnt="0"/>
      <dgm:spPr/>
      <dgm:t>
        <a:bodyPr/>
        <a:lstStyle/>
        <a:p>
          <a:endParaRPr lang="en-US"/>
        </a:p>
      </dgm:t>
    </dgm:pt>
    <dgm:pt modelId="{4B79CFBE-FE36-8E4C-B9D3-C73A4B57A5B9}" type="pres">
      <dgm:prSet presAssocID="{0EFCD249-9833-F141-9C4B-5A425E75CD20}" presName="dummyNode1" presStyleLbl="node1" presStyleIdx="0" presStyleCnt="3"/>
      <dgm:spPr/>
      <dgm:t>
        <a:bodyPr/>
        <a:lstStyle/>
        <a:p>
          <a:endParaRPr lang="en-US"/>
        </a:p>
      </dgm:t>
    </dgm:pt>
    <dgm:pt modelId="{CFE151D3-7C0B-DA4B-8DB4-38EE0F5D7AFD}" type="pres">
      <dgm:prSet presAssocID="{0EFCD249-9833-F141-9C4B-5A425E75CD20}" presName="childNode1" presStyleLbl="bgAcc1" presStyleIdx="0" presStyleCnt="3">
        <dgm:presLayoutVars>
          <dgm:bulletEnabled val="1"/>
        </dgm:presLayoutVars>
      </dgm:prSet>
      <dgm:spPr/>
      <dgm:t>
        <a:bodyPr/>
        <a:lstStyle/>
        <a:p>
          <a:endParaRPr lang="en-US"/>
        </a:p>
      </dgm:t>
    </dgm:pt>
    <dgm:pt modelId="{073AB486-FF4B-8A4E-BC21-F4F4AC579569}" type="pres">
      <dgm:prSet presAssocID="{0EFCD249-9833-F141-9C4B-5A425E75CD20}" presName="childNode1tx" presStyleLbl="bgAcc1" presStyleIdx="0" presStyleCnt="3">
        <dgm:presLayoutVars>
          <dgm:bulletEnabled val="1"/>
        </dgm:presLayoutVars>
      </dgm:prSet>
      <dgm:spPr/>
      <dgm:t>
        <a:bodyPr/>
        <a:lstStyle/>
        <a:p>
          <a:endParaRPr lang="en-US"/>
        </a:p>
      </dgm:t>
    </dgm:pt>
    <dgm:pt modelId="{03496552-FCEC-6449-92D0-96ACD14C5505}" type="pres">
      <dgm:prSet presAssocID="{0EFCD249-9833-F141-9C4B-5A425E75CD20}" presName="parentNode1" presStyleLbl="node1" presStyleIdx="0" presStyleCnt="3">
        <dgm:presLayoutVars>
          <dgm:chMax val="1"/>
          <dgm:bulletEnabled val="1"/>
        </dgm:presLayoutVars>
      </dgm:prSet>
      <dgm:spPr/>
      <dgm:t>
        <a:bodyPr/>
        <a:lstStyle/>
        <a:p>
          <a:endParaRPr lang="en-US"/>
        </a:p>
      </dgm:t>
    </dgm:pt>
    <dgm:pt modelId="{BF9F6DCF-CF23-7340-9C43-61B57690BAE1}" type="pres">
      <dgm:prSet presAssocID="{0EFCD249-9833-F141-9C4B-5A425E75CD20}" presName="connSite1" presStyleCnt="0"/>
      <dgm:spPr/>
      <dgm:t>
        <a:bodyPr/>
        <a:lstStyle/>
        <a:p>
          <a:endParaRPr lang="en-US"/>
        </a:p>
      </dgm:t>
    </dgm:pt>
    <dgm:pt modelId="{E75E18CB-B173-6841-8657-D60B63C0D5B9}" type="pres">
      <dgm:prSet presAssocID="{B02954FB-F389-6247-B11D-E34CABF04AFB}" presName="Name9" presStyleLbl="sibTrans2D1" presStyleIdx="0" presStyleCnt="2"/>
      <dgm:spPr/>
      <dgm:t>
        <a:bodyPr/>
        <a:lstStyle/>
        <a:p>
          <a:endParaRPr lang="en-US"/>
        </a:p>
      </dgm:t>
    </dgm:pt>
    <dgm:pt modelId="{DB051ECE-9F93-6A4A-8DC5-EDF4D16D4522}" type="pres">
      <dgm:prSet presAssocID="{18BFBDA5-4149-D048-AD52-37CC9A91E3B6}" presName="composite2" presStyleCnt="0"/>
      <dgm:spPr/>
      <dgm:t>
        <a:bodyPr/>
        <a:lstStyle/>
        <a:p>
          <a:endParaRPr lang="en-US"/>
        </a:p>
      </dgm:t>
    </dgm:pt>
    <dgm:pt modelId="{C921E95D-08A9-224B-A785-6231FBCD216F}" type="pres">
      <dgm:prSet presAssocID="{18BFBDA5-4149-D048-AD52-37CC9A91E3B6}" presName="dummyNode2" presStyleLbl="node1" presStyleIdx="0" presStyleCnt="3"/>
      <dgm:spPr/>
      <dgm:t>
        <a:bodyPr/>
        <a:lstStyle/>
        <a:p>
          <a:endParaRPr lang="en-US"/>
        </a:p>
      </dgm:t>
    </dgm:pt>
    <dgm:pt modelId="{249699DC-E4F1-5A43-8BF0-27A72E08D4A3}" type="pres">
      <dgm:prSet presAssocID="{18BFBDA5-4149-D048-AD52-37CC9A91E3B6}" presName="childNode2" presStyleLbl="bgAcc1" presStyleIdx="1" presStyleCnt="3">
        <dgm:presLayoutVars>
          <dgm:bulletEnabled val="1"/>
        </dgm:presLayoutVars>
      </dgm:prSet>
      <dgm:spPr/>
      <dgm:t>
        <a:bodyPr/>
        <a:lstStyle/>
        <a:p>
          <a:endParaRPr lang="en-US"/>
        </a:p>
      </dgm:t>
    </dgm:pt>
    <dgm:pt modelId="{86334F55-0384-8342-AFA3-1F78E7BF7DE6}" type="pres">
      <dgm:prSet presAssocID="{18BFBDA5-4149-D048-AD52-37CC9A91E3B6}" presName="childNode2tx" presStyleLbl="bgAcc1" presStyleIdx="1" presStyleCnt="3">
        <dgm:presLayoutVars>
          <dgm:bulletEnabled val="1"/>
        </dgm:presLayoutVars>
      </dgm:prSet>
      <dgm:spPr/>
      <dgm:t>
        <a:bodyPr/>
        <a:lstStyle/>
        <a:p>
          <a:endParaRPr lang="en-US"/>
        </a:p>
      </dgm:t>
    </dgm:pt>
    <dgm:pt modelId="{43A631BB-91AD-2243-B2C4-A419F28C8056}" type="pres">
      <dgm:prSet presAssocID="{18BFBDA5-4149-D048-AD52-37CC9A91E3B6}" presName="parentNode2" presStyleLbl="node1" presStyleIdx="1" presStyleCnt="3">
        <dgm:presLayoutVars>
          <dgm:chMax val="0"/>
          <dgm:bulletEnabled val="1"/>
        </dgm:presLayoutVars>
      </dgm:prSet>
      <dgm:spPr/>
      <dgm:t>
        <a:bodyPr/>
        <a:lstStyle/>
        <a:p>
          <a:endParaRPr lang="en-US"/>
        </a:p>
      </dgm:t>
    </dgm:pt>
    <dgm:pt modelId="{4425D171-848D-E249-8789-CA0141ADF3D1}" type="pres">
      <dgm:prSet presAssocID="{18BFBDA5-4149-D048-AD52-37CC9A91E3B6}" presName="connSite2" presStyleCnt="0"/>
      <dgm:spPr/>
      <dgm:t>
        <a:bodyPr/>
        <a:lstStyle/>
        <a:p>
          <a:endParaRPr lang="en-US"/>
        </a:p>
      </dgm:t>
    </dgm:pt>
    <dgm:pt modelId="{F00BF8B7-19C5-2B40-AC76-554A189D669E}" type="pres">
      <dgm:prSet presAssocID="{7E89C815-E290-F441-8187-AC5685413141}" presName="Name18" presStyleLbl="sibTrans2D1" presStyleIdx="1" presStyleCnt="2"/>
      <dgm:spPr/>
      <dgm:t>
        <a:bodyPr/>
        <a:lstStyle/>
        <a:p>
          <a:endParaRPr lang="en-US"/>
        </a:p>
      </dgm:t>
    </dgm:pt>
    <dgm:pt modelId="{C5E721C7-AFB3-6A4C-BE87-599C50F743DB}" type="pres">
      <dgm:prSet presAssocID="{E65BA875-A1FF-0947-B142-A0E9467571C2}" presName="composite1" presStyleCnt="0"/>
      <dgm:spPr/>
      <dgm:t>
        <a:bodyPr/>
        <a:lstStyle/>
        <a:p>
          <a:endParaRPr lang="en-US"/>
        </a:p>
      </dgm:t>
    </dgm:pt>
    <dgm:pt modelId="{5BB07794-5093-5449-93A3-C261098080AC}" type="pres">
      <dgm:prSet presAssocID="{E65BA875-A1FF-0947-B142-A0E9467571C2}" presName="dummyNode1" presStyleLbl="node1" presStyleIdx="1" presStyleCnt="3"/>
      <dgm:spPr/>
      <dgm:t>
        <a:bodyPr/>
        <a:lstStyle/>
        <a:p>
          <a:endParaRPr lang="en-US"/>
        </a:p>
      </dgm:t>
    </dgm:pt>
    <dgm:pt modelId="{ED35D4E1-AD31-464E-B2D5-F7A69D889771}" type="pres">
      <dgm:prSet presAssocID="{E65BA875-A1FF-0947-B142-A0E9467571C2}" presName="childNode1" presStyleLbl="bgAcc1" presStyleIdx="2" presStyleCnt="3">
        <dgm:presLayoutVars>
          <dgm:bulletEnabled val="1"/>
        </dgm:presLayoutVars>
      </dgm:prSet>
      <dgm:spPr/>
      <dgm:t>
        <a:bodyPr/>
        <a:lstStyle/>
        <a:p>
          <a:endParaRPr lang="en-US"/>
        </a:p>
      </dgm:t>
    </dgm:pt>
    <dgm:pt modelId="{19CEA699-E578-AF4A-9E96-C7907A86B978}" type="pres">
      <dgm:prSet presAssocID="{E65BA875-A1FF-0947-B142-A0E9467571C2}" presName="childNode1tx" presStyleLbl="bgAcc1" presStyleIdx="2" presStyleCnt="3">
        <dgm:presLayoutVars>
          <dgm:bulletEnabled val="1"/>
        </dgm:presLayoutVars>
      </dgm:prSet>
      <dgm:spPr/>
      <dgm:t>
        <a:bodyPr/>
        <a:lstStyle/>
        <a:p>
          <a:endParaRPr lang="en-US"/>
        </a:p>
      </dgm:t>
    </dgm:pt>
    <dgm:pt modelId="{4B763178-30FB-134F-ADDF-40927B680646}" type="pres">
      <dgm:prSet presAssocID="{E65BA875-A1FF-0947-B142-A0E9467571C2}" presName="parentNode1" presStyleLbl="node1" presStyleIdx="2" presStyleCnt="3">
        <dgm:presLayoutVars>
          <dgm:chMax val="1"/>
          <dgm:bulletEnabled val="1"/>
        </dgm:presLayoutVars>
      </dgm:prSet>
      <dgm:spPr/>
      <dgm:t>
        <a:bodyPr/>
        <a:lstStyle/>
        <a:p>
          <a:endParaRPr lang="en-US"/>
        </a:p>
      </dgm:t>
    </dgm:pt>
    <dgm:pt modelId="{1E6325A1-8237-0B42-9026-308072710721}" type="pres">
      <dgm:prSet presAssocID="{E65BA875-A1FF-0947-B142-A0E9467571C2}" presName="connSite1" presStyleCnt="0"/>
      <dgm:spPr/>
      <dgm:t>
        <a:bodyPr/>
        <a:lstStyle/>
        <a:p>
          <a:endParaRPr lang="en-US"/>
        </a:p>
      </dgm:t>
    </dgm:pt>
  </dgm:ptLst>
  <dgm:cxnLst>
    <dgm:cxn modelId="{FE9AD9B2-044E-F849-ACB4-0843CB6167BA}" type="presOf" srcId="{0594215B-DDF8-4348-B0DE-A0A2FF3C5220}" destId="{CFE151D3-7C0B-DA4B-8DB4-38EE0F5D7AFD}" srcOrd="0" destOrd="1" presId="urn:microsoft.com/office/officeart/2005/8/layout/hProcess4"/>
    <dgm:cxn modelId="{189E5BBE-4EA6-9C4C-AA47-B7ED05EA4471}" srcId="{36DFA21A-0F19-D146-92AF-C7F88FC30859}" destId="{0594215B-DDF8-4348-B0DE-A0A2FF3C5220}" srcOrd="0" destOrd="0" parTransId="{0B17D8B0-F457-C64B-A04C-48DC3B26D9EA}" sibTransId="{4EA80DE3-67B8-644E-A7CD-29597AC1FFA1}"/>
    <dgm:cxn modelId="{2A3513B3-CD45-6745-BE8C-439296D209EA}" type="presOf" srcId="{A00CEDF3-CE62-994E-9ACB-1B42FBAE302D}" destId="{86334F55-0384-8342-AFA3-1F78E7BF7DE6}" srcOrd="1" destOrd="2" presId="urn:microsoft.com/office/officeart/2005/8/layout/hProcess4"/>
    <dgm:cxn modelId="{E5A383FD-85E8-5544-BE48-4327348AE07E}" type="presOf" srcId="{6ADD7CC6-42C5-5842-8C57-2AD29844DC7B}" destId="{073AB486-FF4B-8A4E-BC21-F4F4AC579569}" srcOrd="1" destOrd="2" presId="urn:microsoft.com/office/officeart/2005/8/layout/hProcess4"/>
    <dgm:cxn modelId="{0D968B28-00FA-B54C-B491-F52C1E32E3EC}" type="presOf" srcId="{E6F55B79-77F4-D34D-8AC5-C0343C578CDE}" destId="{19CEA699-E578-AF4A-9E96-C7907A86B978}" srcOrd="1" destOrd="2" presId="urn:microsoft.com/office/officeart/2005/8/layout/hProcess4"/>
    <dgm:cxn modelId="{7D6FFA4C-36FB-4347-8044-0624EB78386E}" type="presOf" srcId="{49176EFF-333D-9541-8869-6AEFA391CB3C}" destId="{19CEA699-E578-AF4A-9E96-C7907A86B978}" srcOrd="1" destOrd="0" presId="urn:microsoft.com/office/officeart/2005/8/layout/hProcess4"/>
    <dgm:cxn modelId="{21E63F0D-EF24-054C-90A8-7B5497F3F713}" srcId="{E65BA875-A1FF-0947-B142-A0E9467571C2}" destId="{49176EFF-333D-9541-8869-6AEFA391CB3C}" srcOrd="0" destOrd="0" parTransId="{C8F799D8-5FBF-A34C-93E1-385138CF3D1C}" sibTransId="{2CDA461A-13DF-8F4E-A7D3-709BC67C73BD}"/>
    <dgm:cxn modelId="{04039FB5-4963-5645-94CC-2A1022552F89}" srcId="{0EFCD249-9833-F141-9C4B-5A425E75CD20}" destId="{36DFA21A-0F19-D146-92AF-C7F88FC30859}" srcOrd="0" destOrd="0" parTransId="{C2F58C14-57F1-594E-8F55-6FB7EB646E9E}" sibTransId="{04B1988D-8789-8049-8824-EE90D302B9FF}"/>
    <dgm:cxn modelId="{A4BF405C-B36F-664F-9F18-6E36955A2D07}" type="presOf" srcId="{DEA73F28-E638-564F-ABD6-4895A9004A11}" destId="{ED35D4E1-AD31-464E-B2D5-F7A69D889771}" srcOrd="0" destOrd="1" presId="urn:microsoft.com/office/officeart/2005/8/layout/hProcess4"/>
    <dgm:cxn modelId="{F67F3829-B770-F246-8E12-57A7CBF7B03B}" srcId="{18BFBDA5-4149-D048-AD52-37CC9A91E3B6}" destId="{8DEAA42C-8520-2444-B1D5-19EF2B123050}" srcOrd="3" destOrd="0" parTransId="{5E3A0DDE-908C-2F4A-890B-A737D4A65E00}" sibTransId="{A942156C-9CC8-3445-B540-B8375B91E51E}"/>
    <dgm:cxn modelId="{09D4ECCA-DA17-2E4D-80BF-9ED93CDF2930}" srcId="{18BFBDA5-4149-D048-AD52-37CC9A91E3B6}" destId="{2112E3DC-A9F2-D64B-88B0-89D317CA250E}" srcOrd="1" destOrd="0" parTransId="{7A7E4385-C76D-2F4F-A98F-74130583C410}" sibTransId="{FF57192A-67A6-3840-89FB-FF1DBE9DC8CC}"/>
    <dgm:cxn modelId="{8D872FED-23E6-1744-ADBD-7F37FE9E1868}" type="presOf" srcId="{36DFA21A-0F19-D146-92AF-C7F88FC30859}" destId="{073AB486-FF4B-8A4E-BC21-F4F4AC579569}" srcOrd="1" destOrd="0" presId="urn:microsoft.com/office/officeart/2005/8/layout/hProcess4"/>
    <dgm:cxn modelId="{88308AC4-6159-E640-B5C5-B164EA01AE90}" type="presOf" srcId="{47E038DC-1494-4347-BE20-937B27BC80DF}" destId="{86334F55-0384-8342-AFA3-1F78E7BF7DE6}" srcOrd="1" destOrd="0" presId="urn:microsoft.com/office/officeart/2005/8/layout/hProcess4"/>
    <dgm:cxn modelId="{C6BA3471-850E-454A-88F5-A70A9554EE1B}" srcId="{DEA73F28-E638-564F-ABD6-4895A9004A11}" destId="{DFE17A82-1704-AA4A-A688-32C1207D9C5A}" srcOrd="2" destOrd="0" parTransId="{028E2DF0-E197-8B44-BF9D-E04CBB53CDC7}" sibTransId="{C3643513-24A7-6F4B-9851-605E81B07C6B}"/>
    <dgm:cxn modelId="{7B05B302-5B0D-484F-8617-81C9F7D5F937}" srcId="{DEA73F28-E638-564F-ABD6-4895A9004A11}" destId="{1A4AE029-1458-E540-9327-F2EBC39F99E8}" srcOrd="1" destOrd="0" parTransId="{A2A4B936-B0AD-F240-A8B2-7FE15C121DAE}" sibTransId="{B6A3233C-8740-314D-91B9-C8F3B9ACBE88}"/>
    <dgm:cxn modelId="{6C631321-CA7F-2948-853C-64DA6AAEB85A}" srcId="{DEA73F28-E638-564F-ABD6-4895A9004A11}" destId="{E6F55B79-77F4-D34D-8AC5-C0343C578CDE}" srcOrd="0" destOrd="0" parTransId="{39E9E691-4F03-954E-9972-9AD565A6069C}" sibTransId="{CA6A36BA-7924-AA4B-A0DC-BE35CF12A3B5}"/>
    <dgm:cxn modelId="{DF97F2EE-D27F-3846-8466-28BD54F28FF4}" type="presOf" srcId="{8DEAA42C-8520-2444-B1D5-19EF2B123050}" destId="{249699DC-E4F1-5A43-8BF0-27A72E08D4A3}" srcOrd="0" destOrd="3" presId="urn:microsoft.com/office/officeart/2005/8/layout/hProcess4"/>
    <dgm:cxn modelId="{48F11F97-99FB-5549-8930-6AF9C25D8B3B}" srcId="{3DE31EA8-F701-DB42-9FA7-129E6C21B2A4}" destId="{E65BA875-A1FF-0947-B142-A0E9467571C2}" srcOrd="2" destOrd="0" parTransId="{E23C464F-7407-B647-A588-FCC52053BC0B}" sibTransId="{C5B9F6F1-BED6-FA4E-B5D1-1A1803F50EB5}"/>
    <dgm:cxn modelId="{AC7BA35B-7E14-B745-9E82-B02551DEDAA9}" type="presOf" srcId="{2112E3DC-A9F2-D64B-88B0-89D317CA250E}" destId="{249699DC-E4F1-5A43-8BF0-27A72E08D4A3}" srcOrd="0" destOrd="1" presId="urn:microsoft.com/office/officeart/2005/8/layout/hProcess4"/>
    <dgm:cxn modelId="{457BEA27-CBDE-5843-8F7E-7FF0B0CEDBFB}" type="presOf" srcId="{B02954FB-F389-6247-B11D-E34CABF04AFB}" destId="{E75E18CB-B173-6841-8657-D60B63C0D5B9}" srcOrd="0" destOrd="0" presId="urn:microsoft.com/office/officeart/2005/8/layout/hProcess4"/>
    <dgm:cxn modelId="{96A7FBD7-8E16-834E-8A30-E284EF4AC7D7}" type="presOf" srcId="{E6F55B79-77F4-D34D-8AC5-C0343C578CDE}" destId="{ED35D4E1-AD31-464E-B2D5-F7A69D889771}" srcOrd="0" destOrd="2" presId="urn:microsoft.com/office/officeart/2005/8/layout/hProcess4"/>
    <dgm:cxn modelId="{240D8935-FEA8-414D-AD6B-54107951A52E}" type="presOf" srcId="{DFE17A82-1704-AA4A-A688-32C1207D9C5A}" destId="{19CEA699-E578-AF4A-9E96-C7907A86B978}" srcOrd="1" destOrd="4" presId="urn:microsoft.com/office/officeart/2005/8/layout/hProcess4"/>
    <dgm:cxn modelId="{6EB73B73-0DDA-6949-8545-22F4DAFEDD68}" srcId="{3DE31EA8-F701-DB42-9FA7-129E6C21B2A4}" destId="{0EFCD249-9833-F141-9C4B-5A425E75CD20}" srcOrd="0" destOrd="0" parTransId="{997CA19A-99E0-424F-9ADE-A5C91E788301}" sibTransId="{B02954FB-F389-6247-B11D-E34CABF04AFB}"/>
    <dgm:cxn modelId="{8E821EDD-F438-3F4F-9270-F3CC942CF53A}" type="presOf" srcId="{0594215B-DDF8-4348-B0DE-A0A2FF3C5220}" destId="{073AB486-FF4B-8A4E-BC21-F4F4AC579569}" srcOrd="1" destOrd="1" presId="urn:microsoft.com/office/officeart/2005/8/layout/hProcess4"/>
    <dgm:cxn modelId="{D3586FFB-703B-0B48-B00B-46CCA2E27019}" type="presOf" srcId="{36DFA21A-0F19-D146-92AF-C7F88FC30859}" destId="{CFE151D3-7C0B-DA4B-8DB4-38EE0F5D7AFD}" srcOrd="0" destOrd="0" presId="urn:microsoft.com/office/officeart/2005/8/layout/hProcess4"/>
    <dgm:cxn modelId="{B4633ED5-57B7-FB40-AEC7-758E78AF3FB2}" type="presOf" srcId="{6ADD7CC6-42C5-5842-8C57-2AD29844DC7B}" destId="{CFE151D3-7C0B-DA4B-8DB4-38EE0F5D7AFD}" srcOrd="0" destOrd="2" presId="urn:microsoft.com/office/officeart/2005/8/layout/hProcess4"/>
    <dgm:cxn modelId="{AA4DEDE1-105B-F848-AAEB-A8B5F5387C69}" type="presOf" srcId="{2112E3DC-A9F2-D64B-88B0-89D317CA250E}" destId="{86334F55-0384-8342-AFA3-1F78E7BF7DE6}" srcOrd="1" destOrd="1" presId="urn:microsoft.com/office/officeart/2005/8/layout/hProcess4"/>
    <dgm:cxn modelId="{F17BDE31-CFC7-634D-ABA7-69A49D5B6218}" srcId="{3DE31EA8-F701-DB42-9FA7-129E6C21B2A4}" destId="{18BFBDA5-4149-D048-AD52-37CC9A91E3B6}" srcOrd="1" destOrd="0" parTransId="{06CFD38F-6A90-0542-AE3B-6B7DDFA51CB9}" sibTransId="{7E89C815-E290-F441-8187-AC5685413141}"/>
    <dgm:cxn modelId="{B9AEC4CE-8FE6-7B41-A222-B77F911B2CDF}" type="presOf" srcId="{7E89C815-E290-F441-8187-AC5685413141}" destId="{F00BF8B7-19C5-2B40-AC76-554A189D669E}" srcOrd="0" destOrd="0" presId="urn:microsoft.com/office/officeart/2005/8/layout/hProcess4"/>
    <dgm:cxn modelId="{FBD5ECE4-4614-F148-AFCA-D8CD8E1BF1C1}" type="presOf" srcId="{E65BA875-A1FF-0947-B142-A0E9467571C2}" destId="{4B763178-30FB-134F-ADDF-40927B680646}" srcOrd="0" destOrd="0" presId="urn:microsoft.com/office/officeart/2005/8/layout/hProcess4"/>
    <dgm:cxn modelId="{74B3F0B0-3B19-BA4A-84BF-D8E90DF1E425}" type="presOf" srcId="{DEA73F28-E638-564F-ABD6-4895A9004A11}" destId="{19CEA699-E578-AF4A-9E96-C7907A86B978}" srcOrd="1" destOrd="1" presId="urn:microsoft.com/office/officeart/2005/8/layout/hProcess4"/>
    <dgm:cxn modelId="{69BA3BC6-C4EC-1643-BAA2-227799006E21}" type="presOf" srcId="{47E038DC-1494-4347-BE20-937B27BC80DF}" destId="{249699DC-E4F1-5A43-8BF0-27A72E08D4A3}" srcOrd="0" destOrd="0" presId="urn:microsoft.com/office/officeart/2005/8/layout/hProcess4"/>
    <dgm:cxn modelId="{AC37D6E7-A9FB-7C4C-8116-28BEAB18E724}" type="presOf" srcId="{0EFCD249-9833-F141-9C4B-5A425E75CD20}" destId="{03496552-FCEC-6449-92D0-96ACD14C5505}" srcOrd="0" destOrd="0" presId="urn:microsoft.com/office/officeart/2005/8/layout/hProcess4"/>
    <dgm:cxn modelId="{6035DAC3-0EB0-F04A-A183-57D1733BD21B}" type="presOf" srcId="{A00CEDF3-CE62-994E-9ACB-1B42FBAE302D}" destId="{249699DC-E4F1-5A43-8BF0-27A72E08D4A3}" srcOrd="0" destOrd="2" presId="urn:microsoft.com/office/officeart/2005/8/layout/hProcess4"/>
    <dgm:cxn modelId="{F0243E0F-F5D9-1744-B0B4-9BFE58BBB343}" srcId="{E65BA875-A1FF-0947-B142-A0E9467571C2}" destId="{DEA73F28-E638-564F-ABD6-4895A9004A11}" srcOrd="1" destOrd="0" parTransId="{D0268682-886F-A249-B045-DD847D59AFB5}" sibTransId="{52B50F36-C680-BF46-86A6-028C4DA263D8}"/>
    <dgm:cxn modelId="{1DF63881-1D3F-CE4B-99CB-7E6842FCCE7F}" srcId="{0EFCD249-9833-F141-9C4B-5A425E75CD20}" destId="{6ADD7CC6-42C5-5842-8C57-2AD29844DC7B}" srcOrd="1" destOrd="0" parTransId="{7E984F40-0E8C-8544-A0B7-94C8C846A387}" sibTransId="{940F43BE-7875-554C-AE15-7386D2CF809C}"/>
    <dgm:cxn modelId="{AED8F003-0E97-F04D-A0C8-E7820ACFE0BE}" srcId="{18BFBDA5-4149-D048-AD52-37CC9A91E3B6}" destId="{47E038DC-1494-4347-BE20-937B27BC80DF}" srcOrd="0" destOrd="0" parTransId="{6C5E404C-F15C-5743-BAE9-C845C8854BCA}" sibTransId="{C4123F1A-2472-6E43-854F-49DF3AA22081}"/>
    <dgm:cxn modelId="{9A30A58F-0D9B-D54D-8CCC-6916C247C6F0}" type="presOf" srcId="{DFE17A82-1704-AA4A-A688-32C1207D9C5A}" destId="{ED35D4E1-AD31-464E-B2D5-F7A69D889771}" srcOrd="0" destOrd="4" presId="urn:microsoft.com/office/officeart/2005/8/layout/hProcess4"/>
    <dgm:cxn modelId="{566459C8-989F-4649-A37A-15B277B3D741}" type="presOf" srcId="{8DEAA42C-8520-2444-B1D5-19EF2B123050}" destId="{86334F55-0384-8342-AFA3-1F78E7BF7DE6}" srcOrd="1" destOrd="3" presId="urn:microsoft.com/office/officeart/2005/8/layout/hProcess4"/>
    <dgm:cxn modelId="{6A80A3D8-8D92-144C-A0B2-9E4FF928FD30}" type="presOf" srcId="{18BFBDA5-4149-D048-AD52-37CC9A91E3B6}" destId="{43A631BB-91AD-2243-B2C4-A419F28C8056}" srcOrd="0" destOrd="0" presId="urn:microsoft.com/office/officeart/2005/8/layout/hProcess4"/>
    <dgm:cxn modelId="{B9F183E9-85CE-194A-A29D-FE1B115D876C}" type="presOf" srcId="{9CB90E94-5D47-C443-88C4-007CCD7E2D2E}" destId="{19CEA699-E578-AF4A-9E96-C7907A86B978}" srcOrd="1" destOrd="5" presId="urn:microsoft.com/office/officeart/2005/8/layout/hProcess4"/>
    <dgm:cxn modelId="{355ED7D3-39B6-4E43-B1DA-B405C40573B4}" srcId="{18BFBDA5-4149-D048-AD52-37CC9A91E3B6}" destId="{A00CEDF3-CE62-994E-9ACB-1B42FBAE302D}" srcOrd="2" destOrd="0" parTransId="{45037E22-F4E3-7C45-A8E5-C4F803756283}" sibTransId="{A6AF3708-8014-C845-9221-96E268AF6A89}"/>
    <dgm:cxn modelId="{7982B278-44FB-464E-8FDE-8634A1613AA2}" type="presOf" srcId="{1A4AE029-1458-E540-9327-F2EBC39F99E8}" destId="{ED35D4E1-AD31-464E-B2D5-F7A69D889771}" srcOrd="0" destOrd="3" presId="urn:microsoft.com/office/officeart/2005/8/layout/hProcess4"/>
    <dgm:cxn modelId="{8524B7CC-F281-5245-9297-6281B577D60F}" type="presOf" srcId="{1A4AE029-1458-E540-9327-F2EBC39F99E8}" destId="{19CEA699-E578-AF4A-9E96-C7907A86B978}" srcOrd="1" destOrd="3" presId="urn:microsoft.com/office/officeart/2005/8/layout/hProcess4"/>
    <dgm:cxn modelId="{61CCA869-57F7-FE4B-831D-32A3A88F6DB9}" type="presOf" srcId="{49176EFF-333D-9541-8869-6AEFA391CB3C}" destId="{ED35D4E1-AD31-464E-B2D5-F7A69D889771}" srcOrd="0" destOrd="0" presId="urn:microsoft.com/office/officeart/2005/8/layout/hProcess4"/>
    <dgm:cxn modelId="{51CF39B5-8194-AB49-A029-3444224B3774}" type="presOf" srcId="{3DE31EA8-F701-DB42-9FA7-129E6C21B2A4}" destId="{B786FDD6-F328-B34C-8977-C394BFE70A79}" srcOrd="0" destOrd="0" presId="urn:microsoft.com/office/officeart/2005/8/layout/hProcess4"/>
    <dgm:cxn modelId="{413755E7-3FC4-D04E-B834-E2AA0D133D78}" srcId="{DEA73F28-E638-564F-ABD6-4895A9004A11}" destId="{9CB90E94-5D47-C443-88C4-007CCD7E2D2E}" srcOrd="3" destOrd="0" parTransId="{7E20E390-0219-D44D-9774-BCAE066249A8}" sibTransId="{AD6BA03C-9109-844F-833B-A83388634E82}"/>
    <dgm:cxn modelId="{FE96EB95-D850-C740-981E-C74C45827C31}" type="presOf" srcId="{9CB90E94-5D47-C443-88C4-007CCD7E2D2E}" destId="{ED35D4E1-AD31-464E-B2D5-F7A69D889771}" srcOrd="0" destOrd="5" presId="urn:microsoft.com/office/officeart/2005/8/layout/hProcess4"/>
    <dgm:cxn modelId="{3B41D489-55D3-9C4D-B4DF-D970640E0599}" type="presParOf" srcId="{B786FDD6-F328-B34C-8977-C394BFE70A79}" destId="{234AC6A2-2E56-F04B-B4F6-1D3CC9FAB567}" srcOrd="0" destOrd="0" presId="urn:microsoft.com/office/officeart/2005/8/layout/hProcess4"/>
    <dgm:cxn modelId="{48F8AF52-F5CC-4E4B-826A-2E592C849583}" type="presParOf" srcId="{B786FDD6-F328-B34C-8977-C394BFE70A79}" destId="{2467E6E1-B3C1-D24E-BC98-02DA52C187F8}" srcOrd="1" destOrd="0" presId="urn:microsoft.com/office/officeart/2005/8/layout/hProcess4"/>
    <dgm:cxn modelId="{BBEC1764-A344-AD47-87CC-01C3DA997238}" type="presParOf" srcId="{B786FDD6-F328-B34C-8977-C394BFE70A79}" destId="{F53360A8-BEE7-0B4A-AEA1-11B667632A65}" srcOrd="2" destOrd="0" presId="urn:microsoft.com/office/officeart/2005/8/layout/hProcess4"/>
    <dgm:cxn modelId="{88DD3E4C-58D3-D148-8B3C-93C493C46257}" type="presParOf" srcId="{F53360A8-BEE7-0B4A-AEA1-11B667632A65}" destId="{A3A2B714-4E1B-E64D-A062-14ADD6713BB7}" srcOrd="0" destOrd="0" presId="urn:microsoft.com/office/officeart/2005/8/layout/hProcess4"/>
    <dgm:cxn modelId="{970979C5-3E55-304B-8822-E6CA9821FD34}" type="presParOf" srcId="{A3A2B714-4E1B-E64D-A062-14ADD6713BB7}" destId="{4B79CFBE-FE36-8E4C-B9D3-C73A4B57A5B9}" srcOrd="0" destOrd="0" presId="urn:microsoft.com/office/officeart/2005/8/layout/hProcess4"/>
    <dgm:cxn modelId="{807D1691-DA92-2846-9FF8-AD33140AF8B2}" type="presParOf" srcId="{A3A2B714-4E1B-E64D-A062-14ADD6713BB7}" destId="{CFE151D3-7C0B-DA4B-8DB4-38EE0F5D7AFD}" srcOrd="1" destOrd="0" presId="urn:microsoft.com/office/officeart/2005/8/layout/hProcess4"/>
    <dgm:cxn modelId="{5ACE641C-1285-E94F-B6CA-02B5379262F1}" type="presParOf" srcId="{A3A2B714-4E1B-E64D-A062-14ADD6713BB7}" destId="{073AB486-FF4B-8A4E-BC21-F4F4AC579569}" srcOrd="2" destOrd="0" presId="urn:microsoft.com/office/officeart/2005/8/layout/hProcess4"/>
    <dgm:cxn modelId="{28C7261A-7B9D-104A-B6D6-B0C76A6EFAD9}" type="presParOf" srcId="{A3A2B714-4E1B-E64D-A062-14ADD6713BB7}" destId="{03496552-FCEC-6449-92D0-96ACD14C5505}" srcOrd="3" destOrd="0" presId="urn:microsoft.com/office/officeart/2005/8/layout/hProcess4"/>
    <dgm:cxn modelId="{946ACD04-A708-CC4C-8B62-6386EC22B060}" type="presParOf" srcId="{A3A2B714-4E1B-E64D-A062-14ADD6713BB7}" destId="{BF9F6DCF-CF23-7340-9C43-61B57690BAE1}" srcOrd="4" destOrd="0" presId="urn:microsoft.com/office/officeart/2005/8/layout/hProcess4"/>
    <dgm:cxn modelId="{C37F92F4-5D83-C847-8BAD-8CD5F7348C8D}" type="presParOf" srcId="{F53360A8-BEE7-0B4A-AEA1-11B667632A65}" destId="{E75E18CB-B173-6841-8657-D60B63C0D5B9}" srcOrd="1" destOrd="0" presId="urn:microsoft.com/office/officeart/2005/8/layout/hProcess4"/>
    <dgm:cxn modelId="{4FF0CBAB-F75C-A44D-A0CC-55AAA87D3A38}" type="presParOf" srcId="{F53360A8-BEE7-0B4A-AEA1-11B667632A65}" destId="{DB051ECE-9F93-6A4A-8DC5-EDF4D16D4522}" srcOrd="2" destOrd="0" presId="urn:microsoft.com/office/officeart/2005/8/layout/hProcess4"/>
    <dgm:cxn modelId="{A1169550-828C-074D-AF17-C234742DED73}" type="presParOf" srcId="{DB051ECE-9F93-6A4A-8DC5-EDF4D16D4522}" destId="{C921E95D-08A9-224B-A785-6231FBCD216F}" srcOrd="0" destOrd="0" presId="urn:microsoft.com/office/officeart/2005/8/layout/hProcess4"/>
    <dgm:cxn modelId="{0449349D-9086-344C-9A4D-AE7E1E9D1CC9}" type="presParOf" srcId="{DB051ECE-9F93-6A4A-8DC5-EDF4D16D4522}" destId="{249699DC-E4F1-5A43-8BF0-27A72E08D4A3}" srcOrd="1" destOrd="0" presId="urn:microsoft.com/office/officeart/2005/8/layout/hProcess4"/>
    <dgm:cxn modelId="{5412DCF2-DD97-FF4D-B5A0-4C34F4E889B8}" type="presParOf" srcId="{DB051ECE-9F93-6A4A-8DC5-EDF4D16D4522}" destId="{86334F55-0384-8342-AFA3-1F78E7BF7DE6}" srcOrd="2" destOrd="0" presId="urn:microsoft.com/office/officeart/2005/8/layout/hProcess4"/>
    <dgm:cxn modelId="{EB43AB1D-EFF8-4143-B6DE-273CD3CEDB01}" type="presParOf" srcId="{DB051ECE-9F93-6A4A-8DC5-EDF4D16D4522}" destId="{43A631BB-91AD-2243-B2C4-A419F28C8056}" srcOrd="3" destOrd="0" presId="urn:microsoft.com/office/officeart/2005/8/layout/hProcess4"/>
    <dgm:cxn modelId="{6C811E91-DE90-0446-98AF-52A89ECCEA33}" type="presParOf" srcId="{DB051ECE-9F93-6A4A-8DC5-EDF4D16D4522}" destId="{4425D171-848D-E249-8789-CA0141ADF3D1}" srcOrd="4" destOrd="0" presId="urn:microsoft.com/office/officeart/2005/8/layout/hProcess4"/>
    <dgm:cxn modelId="{929E14DA-0D33-354A-8C88-1CE2B9282F9F}" type="presParOf" srcId="{F53360A8-BEE7-0B4A-AEA1-11B667632A65}" destId="{F00BF8B7-19C5-2B40-AC76-554A189D669E}" srcOrd="3" destOrd="0" presId="urn:microsoft.com/office/officeart/2005/8/layout/hProcess4"/>
    <dgm:cxn modelId="{7ED2F5AA-B451-C14A-A46E-D9E1E1892E36}" type="presParOf" srcId="{F53360A8-BEE7-0B4A-AEA1-11B667632A65}" destId="{C5E721C7-AFB3-6A4C-BE87-599C50F743DB}" srcOrd="4" destOrd="0" presId="urn:microsoft.com/office/officeart/2005/8/layout/hProcess4"/>
    <dgm:cxn modelId="{61F1B9B4-8DF9-254E-BB0E-E5A4D0D8C1C1}" type="presParOf" srcId="{C5E721C7-AFB3-6A4C-BE87-599C50F743DB}" destId="{5BB07794-5093-5449-93A3-C261098080AC}" srcOrd="0" destOrd="0" presId="urn:microsoft.com/office/officeart/2005/8/layout/hProcess4"/>
    <dgm:cxn modelId="{64D066D6-EC1A-1E4A-BFB8-1AD30C914924}" type="presParOf" srcId="{C5E721C7-AFB3-6A4C-BE87-599C50F743DB}" destId="{ED35D4E1-AD31-464E-B2D5-F7A69D889771}" srcOrd="1" destOrd="0" presId="urn:microsoft.com/office/officeart/2005/8/layout/hProcess4"/>
    <dgm:cxn modelId="{C4B1D3AD-14E2-0D4F-B779-D1620F40A15A}" type="presParOf" srcId="{C5E721C7-AFB3-6A4C-BE87-599C50F743DB}" destId="{19CEA699-E578-AF4A-9E96-C7907A86B978}" srcOrd="2" destOrd="0" presId="urn:microsoft.com/office/officeart/2005/8/layout/hProcess4"/>
    <dgm:cxn modelId="{0E0D4347-2B52-6B4B-BF9F-989229453A9F}" type="presParOf" srcId="{C5E721C7-AFB3-6A4C-BE87-599C50F743DB}" destId="{4B763178-30FB-134F-ADDF-40927B680646}" srcOrd="3" destOrd="0" presId="urn:microsoft.com/office/officeart/2005/8/layout/hProcess4"/>
    <dgm:cxn modelId="{94F629EA-E892-AF41-B9D9-44697538DA9B}" type="presParOf" srcId="{C5E721C7-AFB3-6A4C-BE87-599C50F743DB}" destId="{1E6325A1-8237-0B42-9026-308072710721}"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1F5382-127F-0C46-AC41-FE7D7DF967DA}" type="doc">
      <dgm:prSet loTypeId="urn:microsoft.com/office/officeart/2005/8/layout/hierarchy1" loCatId="hierarchy" qsTypeId="urn:microsoft.com/office/officeart/2005/8/quickstyle/simple4" qsCatId="simple" csTypeId="urn:microsoft.com/office/officeart/2005/8/colors/accent3_3" csCatId="accent3" phldr="1"/>
      <dgm:spPr/>
      <dgm:t>
        <a:bodyPr/>
        <a:lstStyle/>
        <a:p>
          <a:endParaRPr lang="en-US"/>
        </a:p>
      </dgm:t>
    </dgm:pt>
    <dgm:pt modelId="{661BDB02-D229-1440-B265-20448EB16B4D}">
      <dgm:prSet phldrT="[Text]"/>
      <dgm:spPr/>
      <dgm:t>
        <a:bodyPr/>
        <a:lstStyle/>
        <a:p>
          <a:r>
            <a:rPr lang="en-US" dirty="0" smtClean="0">
              <a:solidFill>
                <a:srgbClr val="BFBFBF"/>
              </a:solidFill>
            </a:rPr>
            <a:t>Product (model)</a:t>
          </a:r>
          <a:endParaRPr lang="en-US" dirty="0">
            <a:solidFill>
              <a:srgbClr val="BFBFBF"/>
            </a:solidFill>
          </a:endParaRPr>
        </a:p>
      </dgm:t>
    </dgm:pt>
    <dgm:pt modelId="{AA5453B9-54C1-F549-BA3A-E7987160FEC8}" type="parTrans" cxnId="{EC5A52F4-A579-8C46-90B1-49AA69461022}">
      <dgm:prSet/>
      <dgm:spPr/>
      <dgm:t>
        <a:bodyPr/>
        <a:lstStyle/>
        <a:p>
          <a:endParaRPr lang="en-US">
            <a:solidFill>
              <a:srgbClr val="BFBFBF"/>
            </a:solidFill>
          </a:endParaRPr>
        </a:p>
      </dgm:t>
    </dgm:pt>
    <dgm:pt modelId="{409891AF-AA4A-4840-88E0-D35D9DE5DC58}" type="sibTrans" cxnId="{EC5A52F4-A579-8C46-90B1-49AA69461022}">
      <dgm:prSet/>
      <dgm:spPr/>
      <dgm:t>
        <a:bodyPr/>
        <a:lstStyle/>
        <a:p>
          <a:endParaRPr lang="en-US">
            <a:solidFill>
              <a:srgbClr val="BFBFBF"/>
            </a:solidFill>
          </a:endParaRPr>
        </a:p>
      </dgm:t>
    </dgm:pt>
    <dgm:pt modelId="{30332E9F-1F93-DC41-8D60-FB99DF797281}">
      <dgm:prSet phldrT="[Text]"/>
      <dgm:spPr/>
      <dgm:t>
        <a:bodyPr/>
        <a:lstStyle/>
        <a:p>
          <a:r>
            <a:rPr lang="en-US" dirty="0" smtClean="0">
              <a:solidFill>
                <a:srgbClr val="BFBFBF"/>
              </a:solidFill>
            </a:rPr>
            <a:t>Product (entity)</a:t>
          </a:r>
          <a:endParaRPr lang="en-US" dirty="0">
            <a:solidFill>
              <a:srgbClr val="BFBFBF"/>
            </a:solidFill>
          </a:endParaRPr>
        </a:p>
      </dgm:t>
    </dgm:pt>
    <dgm:pt modelId="{760D3129-9483-5D49-A725-28FC0DFBFAB7}" type="parTrans" cxnId="{731250DB-B2F1-174D-95D6-D7647CA9E467}">
      <dgm:prSet/>
      <dgm:spPr/>
      <dgm:t>
        <a:bodyPr/>
        <a:lstStyle/>
        <a:p>
          <a:endParaRPr lang="en-US">
            <a:solidFill>
              <a:srgbClr val="BFBFBF"/>
            </a:solidFill>
          </a:endParaRPr>
        </a:p>
      </dgm:t>
    </dgm:pt>
    <dgm:pt modelId="{876A7C24-5EFA-5541-81C2-87210AF93A9E}" type="sibTrans" cxnId="{731250DB-B2F1-174D-95D6-D7647CA9E467}">
      <dgm:prSet/>
      <dgm:spPr/>
      <dgm:t>
        <a:bodyPr/>
        <a:lstStyle/>
        <a:p>
          <a:endParaRPr lang="en-US">
            <a:solidFill>
              <a:srgbClr val="BFBFBF"/>
            </a:solidFill>
          </a:endParaRPr>
        </a:p>
      </dgm:t>
    </dgm:pt>
    <dgm:pt modelId="{D4A2E968-BF00-1546-93C8-6D48240864BB}">
      <dgm:prSet phldrT="[Text]"/>
      <dgm:spPr/>
      <dgm:t>
        <a:bodyPr/>
        <a:lstStyle/>
        <a:p>
          <a:r>
            <a:rPr lang="en-US" dirty="0" smtClean="0">
              <a:solidFill>
                <a:srgbClr val="BFBFBF"/>
              </a:solidFill>
            </a:rPr>
            <a:t>Subcategory (domain-based </a:t>
          </a:r>
          <a:r>
            <a:rPr lang="en-US" dirty="0" err="1" smtClean="0">
              <a:solidFill>
                <a:srgbClr val="BFBFBF"/>
              </a:solidFill>
            </a:rPr>
            <a:t>attr</a:t>
          </a:r>
          <a:r>
            <a:rPr lang="en-US" dirty="0" smtClean="0">
              <a:solidFill>
                <a:srgbClr val="BFBFBF"/>
              </a:solidFill>
            </a:rPr>
            <a:t>)</a:t>
          </a:r>
          <a:endParaRPr lang="en-US" dirty="0">
            <a:solidFill>
              <a:srgbClr val="BFBFBF"/>
            </a:solidFill>
          </a:endParaRPr>
        </a:p>
      </dgm:t>
    </dgm:pt>
    <dgm:pt modelId="{747B52E8-EFC2-E842-90B2-9348D49CB667}" type="parTrans" cxnId="{CF6AEF54-4AFA-FD41-819F-6FB34DAF2676}">
      <dgm:prSet/>
      <dgm:spPr/>
      <dgm:t>
        <a:bodyPr/>
        <a:lstStyle/>
        <a:p>
          <a:endParaRPr lang="en-US">
            <a:solidFill>
              <a:srgbClr val="BFBFBF"/>
            </a:solidFill>
          </a:endParaRPr>
        </a:p>
      </dgm:t>
    </dgm:pt>
    <dgm:pt modelId="{A63188FB-7FA5-1340-B434-5149D68143F7}" type="sibTrans" cxnId="{CF6AEF54-4AFA-FD41-819F-6FB34DAF2676}">
      <dgm:prSet/>
      <dgm:spPr/>
      <dgm:t>
        <a:bodyPr/>
        <a:lstStyle/>
        <a:p>
          <a:endParaRPr lang="en-US">
            <a:solidFill>
              <a:srgbClr val="BFBFBF"/>
            </a:solidFill>
          </a:endParaRPr>
        </a:p>
      </dgm:t>
    </dgm:pt>
    <dgm:pt modelId="{08C8DD8C-2E7B-514C-AA0E-7ED67DD74372}">
      <dgm:prSet phldrT="[Text]"/>
      <dgm:spPr/>
      <dgm:t>
        <a:bodyPr/>
        <a:lstStyle/>
        <a:p>
          <a:r>
            <a:rPr lang="en-US" dirty="0" smtClean="0">
              <a:solidFill>
                <a:srgbClr val="BFBFBF"/>
              </a:solidFill>
            </a:rPr>
            <a:t>Name (free-form </a:t>
          </a:r>
          <a:r>
            <a:rPr lang="en-US" dirty="0" err="1" smtClean="0">
              <a:solidFill>
                <a:srgbClr val="BFBFBF"/>
              </a:solidFill>
            </a:rPr>
            <a:t>attr</a:t>
          </a:r>
          <a:r>
            <a:rPr lang="en-US" dirty="0" smtClean="0">
              <a:solidFill>
                <a:srgbClr val="BFBFBF"/>
              </a:solidFill>
            </a:rPr>
            <a:t>)</a:t>
          </a:r>
          <a:endParaRPr lang="en-US" dirty="0">
            <a:solidFill>
              <a:srgbClr val="BFBFBF"/>
            </a:solidFill>
          </a:endParaRPr>
        </a:p>
      </dgm:t>
    </dgm:pt>
    <dgm:pt modelId="{D3570E94-66C6-4145-9BE8-CF2A60803E47}" type="parTrans" cxnId="{2479ABCB-DAB4-F849-826F-800A7FAB8140}">
      <dgm:prSet/>
      <dgm:spPr/>
      <dgm:t>
        <a:bodyPr/>
        <a:lstStyle/>
        <a:p>
          <a:endParaRPr lang="en-US">
            <a:solidFill>
              <a:srgbClr val="BFBFBF"/>
            </a:solidFill>
          </a:endParaRPr>
        </a:p>
      </dgm:t>
    </dgm:pt>
    <dgm:pt modelId="{C177EF64-927F-7C44-882E-38F531561514}" type="sibTrans" cxnId="{2479ABCB-DAB4-F849-826F-800A7FAB8140}">
      <dgm:prSet/>
      <dgm:spPr/>
      <dgm:t>
        <a:bodyPr/>
        <a:lstStyle/>
        <a:p>
          <a:endParaRPr lang="en-US">
            <a:solidFill>
              <a:srgbClr val="BFBFBF"/>
            </a:solidFill>
          </a:endParaRPr>
        </a:p>
      </dgm:t>
    </dgm:pt>
    <dgm:pt modelId="{3D1513E8-71F1-3746-98E3-17CA7B0EED47}">
      <dgm:prSet phldrT="[Text]"/>
      <dgm:spPr/>
      <dgm:t>
        <a:bodyPr/>
        <a:lstStyle/>
        <a:p>
          <a:r>
            <a:rPr lang="en-US" dirty="0" smtClean="0">
              <a:solidFill>
                <a:srgbClr val="BFBFBF"/>
              </a:solidFill>
            </a:rPr>
            <a:t>Name (free-form </a:t>
          </a:r>
          <a:r>
            <a:rPr lang="en-US" dirty="0" err="1" smtClean="0">
              <a:solidFill>
                <a:srgbClr val="BFBFBF"/>
              </a:solidFill>
            </a:rPr>
            <a:t>attr</a:t>
          </a:r>
          <a:r>
            <a:rPr lang="en-US" dirty="0" smtClean="0">
              <a:solidFill>
                <a:srgbClr val="BFBFBF"/>
              </a:solidFill>
            </a:rPr>
            <a:t>)</a:t>
          </a:r>
          <a:endParaRPr lang="en-US" dirty="0">
            <a:solidFill>
              <a:srgbClr val="BFBFBF"/>
            </a:solidFill>
          </a:endParaRPr>
        </a:p>
      </dgm:t>
    </dgm:pt>
    <dgm:pt modelId="{8278392C-AC38-8A43-A897-5A263071DA6F}" type="parTrans" cxnId="{D7842B8D-7EA5-4D4C-8647-3CA6D9042D2D}">
      <dgm:prSet/>
      <dgm:spPr/>
      <dgm:t>
        <a:bodyPr/>
        <a:lstStyle/>
        <a:p>
          <a:endParaRPr lang="en-US">
            <a:solidFill>
              <a:srgbClr val="BFBFBF"/>
            </a:solidFill>
          </a:endParaRPr>
        </a:p>
      </dgm:t>
    </dgm:pt>
    <dgm:pt modelId="{F6645A01-DA63-CB47-B6C8-D9AEFD63BAFA}" type="sibTrans" cxnId="{D7842B8D-7EA5-4D4C-8647-3CA6D9042D2D}">
      <dgm:prSet/>
      <dgm:spPr/>
      <dgm:t>
        <a:bodyPr/>
        <a:lstStyle/>
        <a:p>
          <a:endParaRPr lang="en-US">
            <a:solidFill>
              <a:srgbClr val="BFBFBF"/>
            </a:solidFill>
          </a:endParaRPr>
        </a:p>
      </dgm:t>
    </dgm:pt>
    <dgm:pt modelId="{E884A893-5895-C743-AF67-7306544EC501}">
      <dgm:prSet phldrT="[Text]"/>
      <dgm:spPr/>
      <dgm:t>
        <a:bodyPr/>
        <a:lstStyle/>
        <a:p>
          <a:r>
            <a:rPr lang="en-US" dirty="0" smtClean="0">
              <a:solidFill>
                <a:srgbClr val="BFBFBF"/>
              </a:solidFill>
            </a:rPr>
            <a:t>Code (free-form </a:t>
          </a:r>
          <a:r>
            <a:rPr lang="en-US" dirty="0" err="1" smtClean="0">
              <a:solidFill>
                <a:srgbClr val="BFBFBF"/>
              </a:solidFill>
            </a:rPr>
            <a:t>attr</a:t>
          </a:r>
          <a:r>
            <a:rPr lang="en-US" dirty="0" smtClean="0">
              <a:solidFill>
                <a:srgbClr val="BFBFBF"/>
              </a:solidFill>
            </a:rPr>
            <a:t>)</a:t>
          </a:r>
          <a:endParaRPr lang="en-US" dirty="0">
            <a:solidFill>
              <a:srgbClr val="BFBFBF"/>
            </a:solidFill>
          </a:endParaRPr>
        </a:p>
      </dgm:t>
    </dgm:pt>
    <dgm:pt modelId="{B139CF68-44A9-F84F-B5EB-642005F6D917}" type="parTrans" cxnId="{9C0449D5-1D90-CD4F-BD37-48DF51F83319}">
      <dgm:prSet/>
      <dgm:spPr/>
      <dgm:t>
        <a:bodyPr/>
        <a:lstStyle/>
        <a:p>
          <a:endParaRPr lang="en-US">
            <a:solidFill>
              <a:srgbClr val="BFBFBF"/>
            </a:solidFill>
          </a:endParaRPr>
        </a:p>
      </dgm:t>
    </dgm:pt>
    <dgm:pt modelId="{BDB348CB-D09C-6942-948D-2ABE0E1BA7AA}" type="sibTrans" cxnId="{9C0449D5-1D90-CD4F-BD37-48DF51F83319}">
      <dgm:prSet/>
      <dgm:spPr/>
      <dgm:t>
        <a:bodyPr/>
        <a:lstStyle/>
        <a:p>
          <a:endParaRPr lang="en-US">
            <a:solidFill>
              <a:srgbClr val="BFBFBF"/>
            </a:solidFill>
          </a:endParaRPr>
        </a:p>
      </dgm:t>
    </dgm:pt>
    <dgm:pt modelId="{97E8D989-ACF6-EE40-BA65-B9387AEE147A}">
      <dgm:prSet phldrT="[Text]"/>
      <dgm:spPr/>
      <dgm:t>
        <a:bodyPr/>
        <a:lstStyle/>
        <a:p>
          <a:r>
            <a:rPr lang="en-US" dirty="0" smtClean="0">
              <a:solidFill>
                <a:srgbClr val="BFBFBF"/>
              </a:solidFill>
            </a:rPr>
            <a:t>Code (free-form </a:t>
          </a:r>
          <a:r>
            <a:rPr lang="en-US" dirty="0" err="1" smtClean="0">
              <a:solidFill>
                <a:srgbClr val="BFBFBF"/>
              </a:solidFill>
            </a:rPr>
            <a:t>attr</a:t>
          </a:r>
          <a:r>
            <a:rPr lang="en-US" dirty="0" smtClean="0">
              <a:solidFill>
                <a:srgbClr val="BFBFBF"/>
              </a:solidFill>
            </a:rPr>
            <a:t>)</a:t>
          </a:r>
          <a:endParaRPr lang="en-US" dirty="0">
            <a:solidFill>
              <a:srgbClr val="BFBFBF"/>
            </a:solidFill>
          </a:endParaRPr>
        </a:p>
      </dgm:t>
    </dgm:pt>
    <dgm:pt modelId="{C49D217B-DB02-EE44-AEBD-7A2110F357BE}" type="parTrans" cxnId="{70A8584D-8744-9F43-9A26-F93EC0714640}">
      <dgm:prSet/>
      <dgm:spPr/>
      <dgm:t>
        <a:bodyPr/>
        <a:lstStyle/>
        <a:p>
          <a:endParaRPr lang="en-US">
            <a:solidFill>
              <a:srgbClr val="BFBFBF"/>
            </a:solidFill>
          </a:endParaRPr>
        </a:p>
      </dgm:t>
    </dgm:pt>
    <dgm:pt modelId="{2E04A7C9-EBE8-A549-B587-56E56370F4B8}" type="sibTrans" cxnId="{70A8584D-8744-9F43-9A26-F93EC0714640}">
      <dgm:prSet/>
      <dgm:spPr/>
      <dgm:t>
        <a:bodyPr/>
        <a:lstStyle/>
        <a:p>
          <a:endParaRPr lang="en-US">
            <a:solidFill>
              <a:srgbClr val="BFBFBF"/>
            </a:solidFill>
          </a:endParaRPr>
        </a:p>
      </dgm:t>
    </dgm:pt>
    <dgm:pt modelId="{6F16035F-81F8-474D-BE10-48DB35F33893}">
      <dgm:prSet phldrT="[Text]"/>
      <dgm:spPr/>
      <dgm:t>
        <a:bodyPr/>
        <a:lstStyle/>
        <a:p>
          <a:r>
            <a:rPr lang="en-US" dirty="0" smtClean="0">
              <a:solidFill>
                <a:srgbClr val="BFBFBF"/>
              </a:solidFill>
            </a:rPr>
            <a:t>Category (domain-based </a:t>
          </a:r>
          <a:r>
            <a:rPr lang="en-US" dirty="0" err="1" smtClean="0">
              <a:solidFill>
                <a:srgbClr val="BFBFBF"/>
              </a:solidFill>
            </a:rPr>
            <a:t>attr</a:t>
          </a:r>
          <a:r>
            <a:rPr lang="en-US" dirty="0" smtClean="0">
              <a:solidFill>
                <a:srgbClr val="BFBFBF"/>
              </a:solidFill>
            </a:rPr>
            <a:t>)</a:t>
          </a:r>
          <a:endParaRPr lang="en-US" dirty="0">
            <a:solidFill>
              <a:srgbClr val="BFBFBF"/>
            </a:solidFill>
          </a:endParaRPr>
        </a:p>
      </dgm:t>
    </dgm:pt>
    <dgm:pt modelId="{152C6BC4-BBC2-1342-9E3A-A75B7BC76487}" type="parTrans" cxnId="{08D3249D-29EA-C24D-AAD3-B1FD6A00977E}">
      <dgm:prSet/>
      <dgm:spPr/>
      <dgm:t>
        <a:bodyPr/>
        <a:lstStyle/>
        <a:p>
          <a:endParaRPr lang="en-US">
            <a:solidFill>
              <a:srgbClr val="BFBFBF"/>
            </a:solidFill>
          </a:endParaRPr>
        </a:p>
      </dgm:t>
    </dgm:pt>
    <dgm:pt modelId="{1AF2F6F1-92A7-9D4B-B67D-D2EB1D99D71C}" type="sibTrans" cxnId="{08D3249D-29EA-C24D-AAD3-B1FD6A00977E}">
      <dgm:prSet/>
      <dgm:spPr/>
      <dgm:t>
        <a:bodyPr/>
        <a:lstStyle/>
        <a:p>
          <a:endParaRPr lang="en-US">
            <a:solidFill>
              <a:srgbClr val="BFBFBF"/>
            </a:solidFill>
          </a:endParaRPr>
        </a:p>
      </dgm:t>
    </dgm:pt>
    <dgm:pt modelId="{CA359716-815E-1F42-9411-C06DE74C6C30}">
      <dgm:prSet phldrT="[Text]"/>
      <dgm:spPr/>
      <dgm:t>
        <a:bodyPr/>
        <a:lstStyle/>
        <a:p>
          <a:r>
            <a:rPr lang="en-US" dirty="0" smtClean="0">
              <a:solidFill>
                <a:srgbClr val="BFBFBF"/>
              </a:solidFill>
            </a:rPr>
            <a:t>Name (free-form </a:t>
          </a:r>
          <a:r>
            <a:rPr lang="en-US" dirty="0" err="1" smtClean="0">
              <a:solidFill>
                <a:srgbClr val="BFBFBF"/>
              </a:solidFill>
            </a:rPr>
            <a:t>attr</a:t>
          </a:r>
          <a:r>
            <a:rPr lang="en-US" dirty="0" smtClean="0">
              <a:solidFill>
                <a:srgbClr val="BFBFBF"/>
              </a:solidFill>
            </a:rPr>
            <a:t>)</a:t>
          </a:r>
          <a:endParaRPr lang="en-US" dirty="0">
            <a:solidFill>
              <a:srgbClr val="BFBFBF"/>
            </a:solidFill>
          </a:endParaRPr>
        </a:p>
      </dgm:t>
    </dgm:pt>
    <dgm:pt modelId="{74A8F70F-4E9E-7A4D-BAC0-5AB8C131835D}" type="parTrans" cxnId="{89907837-9985-2E42-A375-958ECCE5AB0C}">
      <dgm:prSet/>
      <dgm:spPr/>
      <dgm:t>
        <a:bodyPr/>
        <a:lstStyle/>
        <a:p>
          <a:endParaRPr lang="en-US">
            <a:solidFill>
              <a:srgbClr val="BFBFBF"/>
            </a:solidFill>
          </a:endParaRPr>
        </a:p>
      </dgm:t>
    </dgm:pt>
    <dgm:pt modelId="{57BE9510-FAFE-4A4D-92B3-20383112E976}" type="sibTrans" cxnId="{89907837-9985-2E42-A375-958ECCE5AB0C}">
      <dgm:prSet/>
      <dgm:spPr/>
      <dgm:t>
        <a:bodyPr/>
        <a:lstStyle/>
        <a:p>
          <a:endParaRPr lang="en-US">
            <a:solidFill>
              <a:srgbClr val="BFBFBF"/>
            </a:solidFill>
          </a:endParaRPr>
        </a:p>
      </dgm:t>
    </dgm:pt>
    <dgm:pt modelId="{84030BB9-4E82-4B4E-BC0F-5ADE5E2BBF20}">
      <dgm:prSet phldrT="[Text]"/>
      <dgm:spPr/>
      <dgm:t>
        <a:bodyPr/>
        <a:lstStyle/>
        <a:p>
          <a:r>
            <a:rPr lang="en-US" dirty="0" smtClean="0">
              <a:solidFill>
                <a:srgbClr val="BFBFBF"/>
              </a:solidFill>
            </a:rPr>
            <a:t>Code (free-form </a:t>
          </a:r>
          <a:r>
            <a:rPr lang="en-US" dirty="0" err="1" smtClean="0">
              <a:solidFill>
                <a:srgbClr val="BFBFBF"/>
              </a:solidFill>
            </a:rPr>
            <a:t>attr</a:t>
          </a:r>
          <a:r>
            <a:rPr lang="en-US" dirty="0" smtClean="0">
              <a:solidFill>
                <a:srgbClr val="BFBFBF"/>
              </a:solidFill>
            </a:rPr>
            <a:t>)</a:t>
          </a:r>
          <a:endParaRPr lang="en-US" dirty="0">
            <a:solidFill>
              <a:srgbClr val="BFBFBF"/>
            </a:solidFill>
          </a:endParaRPr>
        </a:p>
      </dgm:t>
    </dgm:pt>
    <dgm:pt modelId="{BF3D1E43-C811-744C-A896-50FF9EC3D08E}" type="parTrans" cxnId="{AD0E0B88-C667-4746-81D0-A492D0A15DB7}">
      <dgm:prSet/>
      <dgm:spPr/>
      <dgm:t>
        <a:bodyPr/>
        <a:lstStyle/>
        <a:p>
          <a:endParaRPr lang="en-US">
            <a:solidFill>
              <a:srgbClr val="BFBFBF"/>
            </a:solidFill>
          </a:endParaRPr>
        </a:p>
      </dgm:t>
    </dgm:pt>
    <dgm:pt modelId="{7EC1140A-AE2A-354D-B71A-94BE4A9BC8EF}" type="sibTrans" cxnId="{AD0E0B88-C667-4746-81D0-A492D0A15DB7}">
      <dgm:prSet/>
      <dgm:spPr/>
      <dgm:t>
        <a:bodyPr/>
        <a:lstStyle/>
        <a:p>
          <a:endParaRPr lang="en-US">
            <a:solidFill>
              <a:srgbClr val="BFBFBF"/>
            </a:solidFill>
          </a:endParaRPr>
        </a:p>
      </dgm:t>
    </dgm:pt>
    <dgm:pt modelId="{5E9FD2F4-2C98-2D4B-A0C6-B0E62EA2E59A}">
      <dgm:prSet phldrT="[Text]"/>
      <dgm:spPr/>
      <dgm:t>
        <a:bodyPr/>
        <a:lstStyle/>
        <a:p>
          <a:r>
            <a:rPr lang="en-US" dirty="0" err="1" smtClean="0">
              <a:solidFill>
                <a:srgbClr val="BFBFBF"/>
              </a:solidFill>
            </a:rPr>
            <a:t>StandardCost</a:t>
          </a:r>
          <a:r>
            <a:rPr lang="en-US" dirty="0" smtClean="0">
              <a:solidFill>
                <a:srgbClr val="BFBFBF"/>
              </a:solidFill>
            </a:rPr>
            <a:t> (free-form </a:t>
          </a:r>
          <a:r>
            <a:rPr lang="en-US" dirty="0" err="1" smtClean="0">
              <a:solidFill>
                <a:srgbClr val="BFBFBF"/>
              </a:solidFill>
            </a:rPr>
            <a:t>attr</a:t>
          </a:r>
          <a:r>
            <a:rPr lang="en-US" dirty="0" smtClean="0">
              <a:solidFill>
                <a:srgbClr val="BFBFBF"/>
              </a:solidFill>
            </a:rPr>
            <a:t>)</a:t>
          </a:r>
          <a:endParaRPr lang="en-US" dirty="0">
            <a:solidFill>
              <a:srgbClr val="BFBFBF"/>
            </a:solidFill>
          </a:endParaRPr>
        </a:p>
      </dgm:t>
    </dgm:pt>
    <dgm:pt modelId="{BB38F259-CDF4-F645-A812-3DCB8A116583}" type="parTrans" cxnId="{FFD16450-C6B8-1743-B456-D56650978E68}">
      <dgm:prSet/>
      <dgm:spPr/>
      <dgm:t>
        <a:bodyPr/>
        <a:lstStyle/>
        <a:p>
          <a:endParaRPr lang="en-US">
            <a:solidFill>
              <a:srgbClr val="BFBFBF"/>
            </a:solidFill>
          </a:endParaRPr>
        </a:p>
      </dgm:t>
    </dgm:pt>
    <dgm:pt modelId="{510CE651-42CA-C542-BB4D-0DE38A4CEA8F}" type="sibTrans" cxnId="{FFD16450-C6B8-1743-B456-D56650978E68}">
      <dgm:prSet/>
      <dgm:spPr/>
      <dgm:t>
        <a:bodyPr/>
        <a:lstStyle/>
        <a:p>
          <a:endParaRPr lang="en-US">
            <a:solidFill>
              <a:srgbClr val="BFBFBF"/>
            </a:solidFill>
          </a:endParaRPr>
        </a:p>
      </dgm:t>
    </dgm:pt>
    <dgm:pt modelId="{5CB7278C-326E-4441-94DC-3A8120B53B8A}">
      <dgm:prSet phldrT="[Text]"/>
      <dgm:spPr/>
      <dgm:t>
        <a:bodyPr/>
        <a:lstStyle/>
        <a:p>
          <a:r>
            <a:rPr lang="en-US" dirty="0" err="1" smtClean="0">
              <a:solidFill>
                <a:srgbClr val="BFBFBF"/>
              </a:solidFill>
            </a:rPr>
            <a:t>ListPrice</a:t>
          </a:r>
          <a:r>
            <a:rPr lang="en-US" dirty="0" smtClean="0">
              <a:solidFill>
                <a:srgbClr val="BFBFBF"/>
              </a:solidFill>
            </a:rPr>
            <a:t> (free-form </a:t>
          </a:r>
          <a:r>
            <a:rPr lang="en-US" dirty="0" err="1" smtClean="0">
              <a:solidFill>
                <a:srgbClr val="BFBFBF"/>
              </a:solidFill>
            </a:rPr>
            <a:t>attr</a:t>
          </a:r>
          <a:r>
            <a:rPr lang="en-US" dirty="0" smtClean="0">
              <a:solidFill>
                <a:srgbClr val="BFBFBF"/>
              </a:solidFill>
            </a:rPr>
            <a:t>)</a:t>
          </a:r>
          <a:endParaRPr lang="en-US" dirty="0">
            <a:solidFill>
              <a:srgbClr val="BFBFBF"/>
            </a:solidFill>
          </a:endParaRPr>
        </a:p>
      </dgm:t>
    </dgm:pt>
    <dgm:pt modelId="{8ABA2D8E-9ACC-F349-A13F-4ED970ABF749}" type="parTrans" cxnId="{6237BCE6-55C2-044A-BDDC-CB57539D0175}">
      <dgm:prSet/>
      <dgm:spPr/>
      <dgm:t>
        <a:bodyPr/>
        <a:lstStyle/>
        <a:p>
          <a:endParaRPr lang="en-US">
            <a:solidFill>
              <a:srgbClr val="BFBFBF"/>
            </a:solidFill>
          </a:endParaRPr>
        </a:p>
      </dgm:t>
    </dgm:pt>
    <dgm:pt modelId="{29A96E68-130F-E94E-AA1C-4E3463C9AE52}" type="sibTrans" cxnId="{6237BCE6-55C2-044A-BDDC-CB57539D0175}">
      <dgm:prSet/>
      <dgm:spPr/>
      <dgm:t>
        <a:bodyPr/>
        <a:lstStyle/>
        <a:p>
          <a:endParaRPr lang="en-US">
            <a:solidFill>
              <a:srgbClr val="BFBFBF"/>
            </a:solidFill>
          </a:endParaRPr>
        </a:p>
      </dgm:t>
    </dgm:pt>
    <dgm:pt modelId="{D759601B-12BF-0448-9741-1C376D68C50F}">
      <dgm:prSet phldrT="[Text]"/>
      <dgm:spPr/>
      <dgm:t>
        <a:bodyPr/>
        <a:lstStyle/>
        <a:p>
          <a:r>
            <a:rPr lang="en-US" dirty="0" smtClean="0">
              <a:solidFill>
                <a:srgbClr val="BFBFBF"/>
              </a:solidFill>
            </a:rPr>
            <a:t>Photo (file </a:t>
          </a:r>
          <a:r>
            <a:rPr lang="en-US" dirty="0" err="1" smtClean="0">
              <a:solidFill>
                <a:srgbClr val="BFBFBF"/>
              </a:solidFill>
            </a:rPr>
            <a:t>attr</a:t>
          </a:r>
          <a:r>
            <a:rPr lang="en-US" dirty="0" smtClean="0">
              <a:solidFill>
                <a:srgbClr val="BFBFBF"/>
              </a:solidFill>
            </a:rPr>
            <a:t>)</a:t>
          </a:r>
          <a:endParaRPr lang="en-US" dirty="0">
            <a:solidFill>
              <a:srgbClr val="BFBFBF"/>
            </a:solidFill>
          </a:endParaRPr>
        </a:p>
      </dgm:t>
    </dgm:pt>
    <dgm:pt modelId="{23BDC15D-E611-5647-8BCD-01515214F50C}" type="parTrans" cxnId="{A0947B02-E7F7-E74E-8BEE-F3A5D93456E9}">
      <dgm:prSet/>
      <dgm:spPr/>
      <dgm:t>
        <a:bodyPr/>
        <a:lstStyle/>
        <a:p>
          <a:endParaRPr lang="en-US">
            <a:solidFill>
              <a:srgbClr val="BFBFBF"/>
            </a:solidFill>
          </a:endParaRPr>
        </a:p>
      </dgm:t>
    </dgm:pt>
    <dgm:pt modelId="{A77C7927-9095-6249-82B2-97F207007457}" type="sibTrans" cxnId="{A0947B02-E7F7-E74E-8BEE-F3A5D93456E9}">
      <dgm:prSet/>
      <dgm:spPr/>
      <dgm:t>
        <a:bodyPr/>
        <a:lstStyle/>
        <a:p>
          <a:endParaRPr lang="en-US">
            <a:solidFill>
              <a:srgbClr val="BFBFBF"/>
            </a:solidFill>
          </a:endParaRPr>
        </a:p>
      </dgm:t>
    </dgm:pt>
    <dgm:pt modelId="{24EEAFB2-7E0A-B046-80BE-0A74FC52A99E}" type="pres">
      <dgm:prSet presAssocID="{591F5382-127F-0C46-AC41-FE7D7DF967DA}" presName="hierChild1" presStyleCnt="0">
        <dgm:presLayoutVars>
          <dgm:chPref val="1"/>
          <dgm:dir/>
          <dgm:animOne val="branch"/>
          <dgm:animLvl val="lvl"/>
          <dgm:resizeHandles/>
        </dgm:presLayoutVars>
      </dgm:prSet>
      <dgm:spPr/>
      <dgm:t>
        <a:bodyPr/>
        <a:lstStyle/>
        <a:p>
          <a:endParaRPr lang="en-US"/>
        </a:p>
      </dgm:t>
    </dgm:pt>
    <dgm:pt modelId="{41BEC827-E3CC-5F48-A8F8-A5530BF1E91C}" type="pres">
      <dgm:prSet presAssocID="{661BDB02-D229-1440-B265-20448EB16B4D}" presName="hierRoot1" presStyleCnt="0"/>
      <dgm:spPr/>
      <dgm:t>
        <a:bodyPr/>
        <a:lstStyle/>
        <a:p>
          <a:endParaRPr lang="en-GB"/>
        </a:p>
      </dgm:t>
    </dgm:pt>
    <dgm:pt modelId="{1D2ECA2B-75A8-ED42-A5D2-0F2FF738D9C4}" type="pres">
      <dgm:prSet presAssocID="{661BDB02-D229-1440-B265-20448EB16B4D}" presName="composite" presStyleCnt="0"/>
      <dgm:spPr/>
      <dgm:t>
        <a:bodyPr/>
        <a:lstStyle/>
        <a:p>
          <a:endParaRPr lang="en-GB"/>
        </a:p>
      </dgm:t>
    </dgm:pt>
    <dgm:pt modelId="{44430633-6D83-3747-8044-1AACBB45B72C}" type="pres">
      <dgm:prSet presAssocID="{661BDB02-D229-1440-B265-20448EB16B4D}" presName="background" presStyleLbl="node0" presStyleIdx="0" presStyleCnt="1"/>
      <dgm:spPr/>
      <dgm:t>
        <a:bodyPr/>
        <a:lstStyle/>
        <a:p>
          <a:endParaRPr lang="en-GB"/>
        </a:p>
      </dgm:t>
    </dgm:pt>
    <dgm:pt modelId="{24770D34-C058-214F-9C91-A140182AD400}" type="pres">
      <dgm:prSet presAssocID="{661BDB02-D229-1440-B265-20448EB16B4D}" presName="text" presStyleLbl="fgAcc0" presStyleIdx="0" presStyleCnt="1">
        <dgm:presLayoutVars>
          <dgm:chPref val="3"/>
        </dgm:presLayoutVars>
      </dgm:prSet>
      <dgm:spPr/>
      <dgm:t>
        <a:bodyPr/>
        <a:lstStyle/>
        <a:p>
          <a:endParaRPr lang="en-US"/>
        </a:p>
      </dgm:t>
    </dgm:pt>
    <dgm:pt modelId="{FD7DDDB0-896E-4649-B631-50F5F52A6E26}" type="pres">
      <dgm:prSet presAssocID="{661BDB02-D229-1440-B265-20448EB16B4D}" presName="hierChild2" presStyleCnt="0"/>
      <dgm:spPr/>
      <dgm:t>
        <a:bodyPr/>
        <a:lstStyle/>
        <a:p>
          <a:endParaRPr lang="en-GB"/>
        </a:p>
      </dgm:t>
    </dgm:pt>
    <dgm:pt modelId="{88958374-6F03-F34D-BBF0-0FB746D6CCC0}" type="pres">
      <dgm:prSet presAssocID="{760D3129-9483-5D49-A725-28FC0DFBFAB7}" presName="Name10" presStyleLbl="parChTrans1D2" presStyleIdx="0" presStyleCnt="1"/>
      <dgm:spPr/>
      <dgm:t>
        <a:bodyPr/>
        <a:lstStyle/>
        <a:p>
          <a:endParaRPr lang="en-US"/>
        </a:p>
      </dgm:t>
    </dgm:pt>
    <dgm:pt modelId="{EED5248C-9F4F-404F-A795-033351AE1CF4}" type="pres">
      <dgm:prSet presAssocID="{30332E9F-1F93-DC41-8D60-FB99DF797281}" presName="hierRoot2" presStyleCnt="0"/>
      <dgm:spPr/>
      <dgm:t>
        <a:bodyPr/>
        <a:lstStyle/>
        <a:p>
          <a:endParaRPr lang="en-GB"/>
        </a:p>
      </dgm:t>
    </dgm:pt>
    <dgm:pt modelId="{E7B5C71C-D5EE-AB41-84B8-30B6E85D64F5}" type="pres">
      <dgm:prSet presAssocID="{30332E9F-1F93-DC41-8D60-FB99DF797281}" presName="composite2" presStyleCnt="0"/>
      <dgm:spPr/>
      <dgm:t>
        <a:bodyPr/>
        <a:lstStyle/>
        <a:p>
          <a:endParaRPr lang="en-GB"/>
        </a:p>
      </dgm:t>
    </dgm:pt>
    <dgm:pt modelId="{B632CEF9-9D1B-E145-B6BE-CC7757093C8A}" type="pres">
      <dgm:prSet presAssocID="{30332E9F-1F93-DC41-8D60-FB99DF797281}" presName="background2" presStyleLbl="node2" presStyleIdx="0" presStyleCnt="1"/>
      <dgm:spPr/>
      <dgm:t>
        <a:bodyPr/>
        <a:lstStyle/>
        <a:p>
          <a:endParaRPr lang="en-GB"/>
        </a:p>
      </dgm:t>
    </dgm:pt>
    <dgm:pt modelId="{9B3A17C9-3E5B-DE4C-B0B7-BF84CF02AC0B}" type="pres">
      <dgm:prSet presAssocID="{30332E9F-1F93-DC41-8D60-FB99DF797281}" presName="text2" presStyleLbl="fgAcc2" presStyleIdx="0" presStyleCnt="1">
        <dgm:presLayoutVars>
          <dgm:chPref val="3"/>
        </dgm:presLayoutVars>
      </dgm:prSet>
      <dgm:spPr/>
      <dgm:t>
        <a:bodyPr/>
        <a:lstStyle/>
        <a:p>
          <a:endParaRPr lang="en-US"/>
        </a:p>
      </dgm:t>
    </dgm:pt>
    <dgm:pt modelId="{33D0D6D8-0A72-6646-811D-620692B59BC5}" type="pres">
      <dgm:prSet presAssocID="{30332E9F-1F93-DC41-8D60-FB99DF797281}" presName="hierChild3" presStyleCnt="0"/>
      <dgm:spPr/>
      <dgm:t>
        <a:bodyPr/>
        <a:lstStyle/>
        <a:p>
          <a:endParaRPr lang="en-GB"/>
        </a:p>
      </dgm:t>
    </dgm:pt>
    <dgm:pt modelId="{F77EC6A1-20FD-E64E-B2C8-213B47C99606}" type="pres">
      <dgm:prSet presAssocID="{8278392C-AC38-8A43-A897-5A263071DA6F}" presName="Name17" presStyleLbl="parChTrans1D3" presStyleIdx="0" presStyleCnt="6"/>
      <dgm:spPr/>
      <dgm:t>
        <a:bodyPr/>
        <a:lstStyle/>
        <a:p>
          <a:endParaRPr lang="en-US"/>
        </a:p>
      </dgm:t>
    </dgm:pt>
    <dgm:pt modelId="{31F13DC7-D900-704A-B957-23D9714ED988}" type="pres">
      <dgm:prSet presAssocID="{3D1513E8-71F1-3746-98E3-17CA7B0EED47}" presName="hierRoot3" presStyleCnt="0"/>
      <dgm:spPr/>
      <dgm:t>
        <a:bodyPr/>
        <a:lstStyle/>
        <a:p>
          <a:endParaRPr lang="en-GB"/>
        </a:p>
      </dgm:t>
    </dgm:pt>
    <dgm:pt modelId="{FB87B580-D136-4E43-AEBC-68C1EBF6A4D9}" type="pres">
      <dgm:prSet presAssocID="{3D1513E8-71F1-3746-98E3-17CA7B0EED47}" presName="composite3" presStyleCnt="0"/>
      <dgm:spPr/>
      <dgm:t>
        <a:bodyPr/>
        <a:lstStyle/>
        <a:p>
          <a:endParaRPr lang="en-GB"/>
        </a:p>
      </dgm:t>
    </dgm:pt>
    <dgm:pt modelId="{DE219DF8-CB35-CA4A-A97B-EEB5ECE9DD48}" type="pres">
      <dgm:prSet presAssocID="{3D1513E8-71F1-3746-98E3-17CA7B0EED47}" presName="background3" presStyleLbl="node3" presStyleIdx="0" presStyleCnt="6"/>
      <dgm:spPr/>
      <dgm:t>
        <a:bodyPr/>
        <a:lstStyle/>
        <a:p>
          <a:endParaRPr lang="en-GB"/>
        </a:p>
      </dgm:t>
    </dgm:pt>
    <dgm:pt modelId="{DCD699C9-A4B5-8B4A-B2CA-21C90E73C85E}" type="pres">
      <dgm:prSet presAssocID="{3D1513E8-71F1-3746-98E3-17CA7B0EED47}" presName="text3" presStyleLbl="fgAcc3" presStyleIdx="0" presStyleCnt="6">
        <dgm:presLayoutVars>
          <dgm:chPref val="3"/>
        </dgm:presLayoutVars>
      </dgm:prSet>
      <dgm:spPr/>
      <dgm:t>
        <a:bodyPr/>
        <a:lstStyle/>
        <a:p>
          <a:endParaRPr lang="en-US"/>
        </a:p>
      </dgm:t>
    </dgm:pt>
    <dgm:pt modelId="{E6806709-5709-BE40-8165-8F9DC40E6F72}" type="pres">
      <dgm:prSet presAssocID="{3D1513E8-71F1-3746-98E3-17CA7B0EED47}" presName="hierChild4" presStyleCnt="0"/>
      <dgm:spPr/>
      <dgm:t>
        <a:bodyPr/>
        <a:lstStyle/>
        <a:p>
          <a:endParaRPr lang="en-GB"/>
        </a:p>
      </dgm:t>
    </dgm:pt>
    <dgm:pt modelId="{1FE704D7-87DF-424D-908D-986304A07E3D}" type="pres">
      <dgm:prSet presAssocID="{B139CF68-44A9-F84F-B5EB-642005F6D917}" presName="Name17" presStyleLbl="parChTrans1D3" presStyleIdx="1" presStyleCnt="6"/>
      <dgm:spPr/>
      <dgm:t>
        <a:bodyPr/>
        <a:lstStyle/>
        <a:p>
          <a:endParaRPr lang="en-US"/>
        </a:p>
      </dgm:t>
    </dgm:pt>
    <dgm:pt modelId="{D60110AB-AAD6-9A4A-AE58-99107621D434}" type="pres">
      <dgm:prSet presAssocID="{E884A893-5895-C743-AF67-7306544EC501}" presName="hierRoot3" presStyleCnt="0"/>
      <dgm:spPr/>
      <dgm:t>
        <a:bodyPr/>
        <a:lstStyle/>
        <a:p>
          <a:endParaRPr lang="en-GB"/>
        </a:p>
      </dgm:t>
    </dgm:pt>
    <dgm:pt modelId="{2698484B-0FF4-394B-92E5-DAC642D03432}" type="pres">
      <dgm:prSet presAssocID="{E884A893-5895-C743-AF67-7306544EC501}" presName="composite3" presStyleCnt="0"/>
      <dgm:spPr/>
      <dgm:t>
        <a:bodyPr/>
        <a:lstStyle/>
        <a:p>
          <a:endParaRPr lang="en-GB"/>
        </a:p>
      </dgm:t>
    </dgm:pt>
    <dgm:pt modelId="{B69EA5B3-4DE4-5A45-9EA9-C657CB5DA47B}" type="pres">
      <dgm:prSet presAssocID="{E884A893-5895-C743-AF67-7306544EC501}" presName="background3" presStyleLbl="node3" presStyleIdx="1" presStyleCnt="6"/>
      <dgm:spPr/>
      <dgm:t>
        <a:bodyPr/>
        <a:lstStyle/>
        <a:p>
          <a:endParaRPr lang="en-GB"/>
        </a:p>
      </dgm:t>
    </dgm:pt>
    <dgm:pt modelId="{3F5BF096-8856-F14A-B04E-318E5BAF0FE9}" type="pres">
      <dgm:prSet presAssocID="{E884A893-5895-C743-AF67-7306544EC501}" presName="text3" presStyleLbl="fgAcc3" presStyleIdx="1" presStyleCnt="6">
        <dgm:presLayoutVars>
          <dgm:chPref val="3"/>
        </dgm:presLayoutVars>
      </dgm:prSet>
      <dgm:spPr/>
      <dgm:t>
        <a:bodyPr/>
        <a:lstStyle/>
        <a:p>
          <a:endParaRPr lang="en-US"/>
        </a:p>
      </dgm:t>
    </dgm:pt>
    <dgm:pt modelId="{0D9D7B38-587C-2A40-B4A7-6214B68BC207}" type="pres">
      <dgm:prSet presAssocID="{E884A893-5895-C743-AF67-7306544EC501}" presName="hierChild4" presStyleCnt="0"/>
      <dgm:spPr/>
      <dgm:t>
        <a:bodyPr/>
        <a:lstStyle/>
        <a:p>
          <a:endParaRPr lang="en-GB"/>
        </a:p>
      </dgm:t>
    </dgm:pt>
    <dgm:pt modelId="{B94B2E16-A02E-1F4E-B12A-70A81FCE8C39}" type="pres">
      <dgm:prSet presAssocID="{747B52E8-EFC2-E842-90B2-9348D49CB667}" presName="Name17" presStyleLbl="parChTrans1D3" presStyleIdx="2" presStyleCnt="6"/>
      <dgm:spPr/>
      <dgm:t>
        <a:bodyPr/>
        <a:lstStyle/>
        <a:p>
          <a:endParaRPr lang="en-US"/>
        </a:p>
      </dgm:t>
    </dgm:pt>
    <dgm:pt modelId="{FC391F68-2182-D348-8600-4C063FC0ACE1}" type="pres">
      <dgm:prSet presAssocID="{D4A2E968-BF00-1546-93C8-6D48240864BB}" presName="hierRoot3" presStyleCnt="0"/>
      <dgm:spPr/>
      <dgm:t>
        <a:bodyPr/>
        <a:lstStyle/>
        <a:p>
          <a:endParaRPr lang="en-GB"/>
        </a:p>
      </dgm:t>
    </dgm:pt>
    <dgm:pt modelId="{1AAC2001-65B3-9645-9151-CF3CC76A7091}" type="pres">
      <dgm:prSet presAssocID="{D4A2E968-BF00-1546-93C8-6D48240864BB}" presName="composite3" presStyleCnt="0"/>
      <dgm:spPr/>
      <dgm:t>
        <a:bodyPr/>
        <a:lstStyle/>
        <a:p>
          <a:endParaRPr lang="en-GB"/>
        </a:p>
      </dgm:t>
    </dgm:pt>
    <dgm:pt modelId="{B8808859-734F-E041-A659-559613D7F5A0}" type="pres">
      <dgm:prSet presAssocID="{D4A2E968-BF00-1546-93C8-6D48240864BB}" presName="background3" presStyleLbl="node3" presStyleIdx="2" presStyleCnt="6"/>
      <dgm:spPr/>
      <dgm:t>
        <a:bodyPr/>
        <a:lstStyle/>
        <a:p>
          <a:endParaRPr lang="en-GB"/>
        </a:p>
      </dgm:t>
    </dgm:pt>
    <dgm:pt modelId="{B6E0D33C-1531-C24C-9129-973E46A7E600}" type="pres">
      <dgm:prSet presAssocID="{D4A2E968-BF00-1546-93C8-6D48240864BB}" presName="text3" presStyleLbl="fgAcc3" presStyleIdx="2" presStyleCnt="6">
        <dgm:presLayoutVars>
          <dgm:chPref val="3"/>
        </dgm:presLayoutVars>
      </dgm:prSet>
      <dgm:spPr/>
      <dgm:t>
        <a:bodyPr/>
        <a:lstStyle/>
        <a:p>
          <a:endParaRPr lang="en-US"/>
        </a:p>
      </dgm:t>
    </dgm:pt>
    <dgm:pt modelId="{E8B4AF9E-0F5D-734F-B853-C2DB1A701EFB}" type="pres">
      <dgm:prSet presAssocID="{D4A2E968-BF00-1546-93C8-6D48240864BB}" presName="hierChild4" presStyleCnt="0"/>
      <dgm:spPr/>
      <dgm:t>
        <a:bodyPr/>
        <a:lstStyle/>
        <a:p>
          <a:endParaRPr lang="en-GB"/>
        </a:p>
      </dgm:t>
    </dgm:pt>
    <dgm:pt modelId="{6A8AA4B4-7060-4542-A5E1-D472FAD85A51}" type="pres">
      <dgm:prSet presAssocID="{D3570E94-66C6-4145-9BE8-CF2A60803E47}" presName="Name23" presStyleLbl="parChTrans1D4" presStyleIdx="0" presStyleCnt="5"/>
      <dgm:spPr/>
      <dgm:t>
        <a:bodyPr/>
        <a:lstStyle/>
        <a:p>
          <a:endParaRPr lang="en-US"/>
        </a:p>
      </dgm:t>
    </dgm:pt>
    <dgm:pt modelId="{1FAA7A91-E523-3A4C-B445-804AF5C8905B}" type="pres">
      <dgm:prSet presAssocID="{08C8DD8C-2E7B-514C-AA0E-7ED67DD74372}" presName="hierRoot4" presStyleCnt="0"/>
      <dgm:spPr/>
      <dgm:t>
        <a:bodyPr/>
        <a:lstStyle/>
        <a:p>
          <a:endParaRPr lang="en-GB"/>
        </a:p>
      </dgm:t>
    </dgm:pt>
    <dgm:pt modelId="{BAF545E8-2778-3041-97D0-BFCD2A8F40DB}" type="pres">
      <dgm:prSet presAssocID="{08C8DD8C-2E7B-514C-AA0E-7ED67DD74372}" presName="composite4" presStyleCnt="0"/>
      <dgm:spPr/>
      <dgm:t>
        <a:bodyPr/>
        <a:lstStyle/>
        <a:p>
          <a:endParaRPr lang="en-GB"/>
        </a:p>
      </dgm:t>
    </dgm:pt>
    <dgm:pt modelId="{5CDDDF9E-EA79-1446-BB9F-E35321968105}" type="pres">
      <dgm:prSet presAssocID="{08C8DD8C-2E7B-514C-AA0E-7ED67DD74372}" presName="background4" presStyleLbl="node4" presStyleIdx="0" presStyleCnt="5"/>
      <dgm:spPr/>
      <dgm:t>
        <a:bodyPr/>
        <a:lstStyle/>
        <a:p>
          <a:endParaRPr lang="en-GB"/>
        </a:p>
      </dgm:t>
    </dgm:pt>
    <dgm:pt modelId="{BB79B8D4-4ED4-7A44-85F5-A29512ED672F}" type="pres">
      <dgm:prSet presAssocID="{08C8DD8C-2E7B-514C-AA0E-7ED67DD74372}" presName="text4" presStyleLbl="fgAcc4" presStyleIdx="0" presStyleCnt="5">
        <dgm:presLayoutVars>
          <dgm:chPref val="3"/>
        </dgm:presLayoutVars>
      </dgm:prSet>
      <dgm:spPr/>
      <dgm:t>
        <a:bodyPr/>
        <a:lstStyle/>
        <a:p>
          <a:endParaRPr lang="en-US"/>
        </a:p>
      </dgm:t>
    </dgm:pt>
    <dgm:pt modelId="{E6F11537-9253-BA46-B4D0-B070FD0CB316}" type="pres">
      <dgm:prSet presAssocID="{08C8DD8C-2E7B-514C-AA0E-7ED67DD74372}" presName="hierChild5" presStyleCnt="0"/>
      <dgm:spPr/>
      <dgm:t>
        <a:bodyPr/>
        <a:lstStyle/>
        <a:p>
          <a:endParaRPr lang="en-GB"/>
        </a:p>
      </dgm:t>
    </dgm:pt>
    <dgm:pt modelId="{E82C5919-DCC9-2F4B-A86D-0C1580A2FD6E}" type="pres">
      <dgm:prSet presAssocID="{C49D217B-DB02-EE44-AEBD-7A2110F357BE}" presName="Name23" presStyleLbl="parChTrans1D4" presStyleIdx="1" presStyleCnt="5"/>
      <dgm:spPr/>
      <dgm:t>
        <a:bodyPr/>
        <a:lstStyle/>
        <a:p>
          <a:endParaRPr lang="en-US"/>
        </a:p>
      </dgm:t>
    </dgm:pt>
    <dgm:pt modelId="{F07CB932-B777-C34C-96E9-6B7B4E37E23F}" type="pres">
      <dgm:prSet presAssocID="{97E8D989-ACF6-EE40-BA65-B9387AEE147A}" presName="hierRoot4" presStyleCnt="0"/>
      <dgm:spPr/>
      <dgm:t>
        <a:bodyPr/>
        <a:lstStyle/>
        <a:p>
          <a:endParaRPr lang="en-GB"/>
        </a:p>
      </dgm:t>
    </dgm:pt>
    <dgm:pt modelId="{DA446363-9673-854E-82DC-7B9F4981B15C}" type="pres">
      <dgm:prSet presAssocID="{97E8D989-ACF6-EE40-BA65-B9387AEE147A}" presName="composite4" presStyleCnt="0"/>
      <dgm:spPr/>
      <dgm:t>
        <a:bodyPr/>
        <a:lstStyle/>
        <a:p>
          <a:endParaRPr lang="en-GB"/>
        </a:p>
      </dgm:t>
    </dgm:pt>
    <dgm:pt modelId="{313F371C-A7DC-B043-A9AC-D15556E1FB54}" type="pres">
      <dgm:prSet presAssocID="{97E8D989-ACF6-EE40-BA65-B9387AEE147A}" presName="background4" presStyleLbl="node4" presStyleIdx="1" presStyleCnt="5"/>
      <dgm:spPr/>
      <dgm:t>
        <a:bodyPr/>
        <a:lstStyle/>
        <a:p>
          <a:endParaRPr lang="en-GB"/>
        </a:p>
      </dgm:t>
    </dgm:pt>
    <dgm:pt modelId="{AEC821BE-31EF-E346-AE0D-CA51E8D8FE1A}" type="pres">
      <dgm:prSet presAssocID="{97E8D989-ACF6-EE40-BA65-B9387AEE147A}" presName="text4" presStyleLbl="fgAcc4" presStyleIdx="1" presStyleCnt="5">
        <dgm:presLayoutVars>
          <dgm:chPref val="3"/>
        </dgm:presLayoutVars>
      </dgm:prSet>
      <dgm:spPr/>
      <dgm:t>
        <a:bodyPr/>
        <a:lstStyle/>
        <a:p>
          <a:endParaRPr lang="en-US"/>
        </a:p>
      </dgm:t>
    </dgm:pt>
    <dgm:pt modelId="{9DF4958C-C892-8C40-A462-7359CF5B0F16}" type="pres">
      <dgm:prSet presAssocID="{97E8D989-ACF6-EE40-BA65-B9387AEE147A}" presName="hierChild5" presStyleCnt="0"/>
      <dgm:spPr/>
      <dgm:t>
        <a:bodyPr/>
        <a:lstStyle/>
        <a:p>
          <a:endParaRPr lang="en-GB"/>
        </a:p>
      </dgm:t>
    </dgm:pt>
    <dgm:pt modelId="{7668F813-6552-7949-BDD0-F68702A70475}" type="pres">
      <dgm:prSet presAssocID="{152C6BC4-BBC2-1342-9E3A-A75B7BC76487}" presName="Name23" presStyleLbl="parChTrans1D4" presStyleIdx="2" presStyleCnt="5"/>
      <dgm:spPr/>
      <dgm:t>
        <a:bodyPr/>
        <a:lstStyle/>
        <a:p>
          <a:endParaRPr lang="en-US"/>
        </a:p>
      </dgm:t>
    </dgm:pt>
    <dgm:pt modelId="{18E0801C-8824-D24B-86B4-8D0F13816F9B}" type="pres">
      <dgm:prSet presAssocID="{6F16035F-81F8-474D-BE10-48DB35F33893}" presName="hierRoot4" presStyleCnt="0"/>
      <dgm:spPr/>
      <dgm:t>
        <a:bodyPr/>
        <a:lstStyle/>
        <a:p>
          <a:endParaRPr lang="en-GB"/>
        </a:p>
      </dgm:t>
    </dgm:pt>
    <dgm:pt modelId="{B8707108-3839-3346-A311-7D49C99DFC82}" type="pres">
      <dgm:prSet presAssocID="{6F16035F-81F8-474D-BE10-48DB35F33893}" presName="composite4" presStyleCnt="0"/>
      <dgm:spPr/>
      <dgm:t>
        <a:bodyPr/>
        <a:lstStyle/>
        <a:p>
          <a:endParaRPr lang="en-GB"/>
        </a:p>
      </dgm:t>
    </dgm:pt>
    <dgm:pt modelId="{3E82FC90-AA74-C64B-881C-E85DB1A86B6C}" type="pres">
      <dgm:prSet presAssocID="{6F16035F-81F8-474D-BE10-48DB35F33893}" presName="background4" presStyleLbl="node4" presStyleIdx="2" presStyleCnt="5"/>
      <dgm:spPr/>
      <dgm:t>
        <a:bodyPr/>
        <a:lstStyle/>
        <a:p>
          <a:endParaRPr lang="en-GB"/>
        </a:p>
      </dgm:t>
    </dgm:pt>
    <dgm:pt modelId="{7DE8551E-55B6-9346-A1B6-4111C1D543B4}" type="pres">
      <dgm:prSet presAssocID="{6F16035F-81F8-474D-BE10-48DB35F33893}" presName="text4" presStyleLbl="fgAcc4" presStyleIdx="2" presStyleCnt="5">
        <dgm:presLayoutVars>
          <dgm:chPref val="3"/>
        </dgm:presLayoutVars>
      </dgm:prSet>
      <dgm:spPr/>
      <dgm:t>
        <a:bodyPr/>
        <a:lstStyle/>
        <a:p>
          <a:endParaRPr lang="en-US"/>
        </a:p>
      </dgm:t>
    </dgm:pt>
    <dgm:pt modelId="{84BE56F9-7C20-DB43-9204-96606FC85564}" type="pres">
      <dgm:prSet presAssocID="{6F16035F-81F8-474D-BE10-48DB35F33893}" presName="hierChild5" presStyleCnt="0"/>
      <dgm:spPr/>
      <dgm:t>
        <a:bodyPr/>
        <a:lstStyle/>
        <a:p>
          <a:endParaRPr lang="en-GB"/>
        </a:p>
      </dgm:t>
    </dgm:pt>
    <dgm:pt modelId="{EC22F5D5-5E43-4C4E-B768-835D18F1DCF3}" type="pres">
      <dgm:prSet presAssocID="{74A8F70F-4E9E-7A4D-BAC0-5AB8C131835D}" presName="Name23" presStyleLbl="parChTrans1D4" presStyleIdx="3" presStyleCnt="5"/>
      <dgm:spPr/>
      <dgm:t>
        <a:bodyPr/>
        <a:lstStyle/>
        <a:p>
          <a:endParaRPr lang="en-US"/>
        </a:p>
      </dgm:t>
    </dgm:pt>
    <dgm:pt modelId="{C27F0E40-1F9F-9B4D-8970-1CB060E68184}" type="pres">
      <dgm:prSet presAssocID="{CA359716-815E-1F42-9411-C06DE74C6C30}" presName="hierRoot4" presStyleCnt="0"/>
      <dgm:spPr/>
      <dgm:t>
        <a:bodyPr/>
        <a:lstStyle/>
        <a:p>
          <a:endParaRPr lang="en-GB"/>
        </a:p>
      </dgm:t>
    </dgm:pt>
    <dgm:pt modelId="{2E718444-F2C9-F747-887E-26C8C924AB16}" type="pres">
      <dgm:prSet presAssocID="{CA359716-815E-1F42-9411-C06DE74C6C30}" presName="composite4" presStyleCnt="0"/>
      <dgm:spPr/>
      <dgm:t>
        <a:bodyPr/>
        <a:lstStyle/>
        <a:p>
          <a:endParaRPr lang="en-GB"/>
        </a:p>
      </dgm:t>
    </dgm:pt>
    <dgm:pt modelId="{8A782FA0-3410-734E-A0BC-9B220033B334}" type="pres">
      <dgm:prSet presAssocID="{CA359716-815E-1F42-9411-C06DE74C6C30}" presName="background4" presStyleLbl="node4" presStyleIdx="3" presStyleCnt="5"/>
      <dgm:spPr/>
      <dgm:t>
        <a:bodyPr/>
        <a:lstStyle/>
        <a:p>
          <a:endParaRPr lang="en-GB"/>
        </a:p>
      </dgm:t>
    </dgm:pt>
    <dgm:pt modelId="{CC1BBD3C-2DD8-1849-8936-21A74E11263C}" type="pres">
      <dgm:prSet presAssocID="{CA359716-815E-1F42-9411-C06DE74C6C30}" presName="text4" presStyleLbl="fgAcc4" presStyleIdx="3" presStyleCnt="5">
        <dgm:presLayoutVars>
          <dgm:chPref val="3"/>
        </dgm:presLayoutVars>
      </dgm:prSet>
      <dgm:spPr/>
      <dgm:t>
        <a:bodyPr/>
        <a:lstStyle/>
        <a:p>
          <a:endParaRPr lang="en-US"/>
        </a:p>
      </dgm:t>
    </dgm:pt>
    <dgm:pt modelId="{016CE4A2-0498-144D-BD71-9085320A8AA5}" type="pres">
      <dgm:prSet presAssocID="{CA359716-815E-1F42-9411-C06DE74C6C30}" presName="hierChild5" presStyleCnt="0"/>
      <dgm:spPr/>
      <dgm:t>
        <a:bodyPr/>
        <a:lstStyle/>
        <a:p>
          <a:endParaRPr lang="en-GB"/>
        </a:p>
      </dgm:t>
    </dgm:pt>
    <dgm:pt modelId="{E3F34A40-0DD8-4444-97DF-506D4156673E}" type="pres">
      <dgm:prSet presAssocID="{BF3D1E43-C811-744C-A896-50FF9EC3D08E}" presName="Name23" presStyleLbl="parChTrans1D4" presStyleIdx="4" presStyleCnt="5"/>
      <dgm:spPr/>
      <dgm:t>
        <a:bodyPr/>
        <a:lstStyle/>
        <a:p>
          <a:endParaRPr lang="en-US"/>
        </a:p>
      </dgm:t>
    </dgm:pt>
    <dgm:pt modelId="{9BD754B0-9ACB-AF4B-B820-D6DD25401499}" type="pres">
      <dgm:prSet presAssocID="{84030BB9-4E82-4B4E-BC0F-5ADE5E2BBF20}" presName="hierRoot4" presStyleCnt="0"/>
      <dgm:spPr/>
      <dgm:t>
        <a:bodyPr/>
        <a:lstStyle/>
        <a:p>
          <a:endParaRPr lang="en-GB"/>
        </a:p>
      </dgm:t>
    </dgm:pt>
    <dgm:pt modelId="{9A2A5C9A-4416-724E-93C8-986918C95D3E}" type="pres">
      <dgm:prSet presAssocID="{84030BB9-4E82-4B4E-BC0F-5ADE5E2BBF20}" presName="composite4" presStyleCnt="0"/>
      <dgm:spPr/>
      <dgm:t>
        <a:bodyPr/>
        <a:lstStyle/>
        <a:p>
          <a:endParaRPr lang="en-GB"/>
        </a:p>
      </dgm:t>
    </dgm:pt>
    <dgm:pt modelId="{1875E641-633F-7343-BE22-C9868DEAE15F}" type="pres">
      <dgm:prSet presAssocID="{84030BB9-4E82-4B4E-BC0F-5ADE5E2BBF20}" presName="background4" presStyleLbl="node4" presStyleIdx="4" presStyleCnt="5"/>
      <dgm:spPr/>
      <dgm:t>
        <a:bodyPr/>
        <a:lstStyle/>
        <a:p>
          <a:endParaRPr lang="en-GB"/>
        </a:p>
      </dgm:t>
    </dgm:pt>
    <dgm:pt modelId="{44D4A60D-D186-A84C-86EC-F5B594BA2157}" type="pres">
      <dgm:prSet presAssocID="{84030BB9-4E82-4B4E-BC0F-5ADE5E2BBF20}" presName="text4" presStyleLbl="fgAcc4" presStyleIdx="4" presStyleCnt="5">
        <dgm:presLayoutVars>
          <dgm:chPref val="3"/>
        </dgm:presLayoutVars>
      </dgm:prSet>
      <dgm:spPr/>
      <dgm:t>
        <a:bodyPr/>
        <a:lstStyle/>
        <a:p>
          <a:endParaRPr lang="en-US"/>
        </a:p>
      </dgm:t>
    </dgm:pt>
    <dgm:pt modelId="{8588BC78-A52C-8C45-BC93-D916C1C8489C}" type="pres">
      <dgm:prSet presAssocID="{84030BB9-4E82-4B4E-BC0F-5ADE5E2BBF20}" presName="hierChild5" presStyleCnt="0"/>
      <dgm:spPr/>
      <dgm:t>
        <a:bodyPr/>
        <a:lstStyle/>
        <a:p>
          <a:endParaRPr lang="en-GB"/>
        </a:p>
      </dgm:t>
    </dgm:pt>
    <dgm:pt modelId="{D622D2A5-4AA8-1C49-BDD1-43A3DAD13DFA}" type="pres">
      <dgm:prSet presAssocID="{BB38F259-CDF4-F645-A812-3DCB8A116583}" presName="Name17" presStyleLbl="parChTrans1D3" presStyleIdx="3" presStyleCnt="6"/>
      <dgm:spPr/>
      <dgm:t>
        <a:bodyPr/>
        <a:lstStyle/>
        <a:p>
          <a:endParaRPr lang="en-US"/>
        </a:p>
      </dgm:t>
    </dgm:pt>
    <dgm:pt modelId="{28531E73-EA5D-F04C-A20A-443F603DCF58}" type="pres">
      <dgm:prSet presAssocID="{5E9FD2F4-2C98-2D4B-A0C6-B0E62EA2E59A}" presName="hierRoot3" presStyleCnt="0"/>
      <dgm:spPr/>
      <dgm:t>
        <a:bodyPr/>
        <a:lstStyle/>
        <a:p>
          <a:endParaRPr lang="en-GB"/>
        </a:p>
      </dgm:t>
    </dgm:pt>
    <dgm:pt modelId="{C7B59732-B1EE-C445-95A4-ADB0C25E2D65}" type="pres">
      <dgm:prSet presAssocID="{5E9FD2F4-2C98-2D4B-A0C6-B0E62EA2E59A}" presName="composite3" presStyleCnt="0"/>
      <dgm:spPr/>
      <dgm:t>
        <a:bodyPr/>
        <a:lstStyle/>
        <a:p>
          <a:endParaRPr lang="en-GB"/>
        </a:p>
      </dgm:t>
    </dgm:pt>
    <dgm:pt modelId="{FF5ACC7B-8893-804B-A3FC-832A5840A27A}" type="pres">
      <dgm:prSet presAssocID="{5E9FD2F4-2C98-2D4B-A0C6-B0E62EA2E59A}" presName="background3" presStyleLbl="node3" presStyleIdx="3" presStyleCnt="6"/>
      <dgm:spPr/>
      <dgm:t>
        <a:bodyPr/>
        <a:lstStyle/>
        <a:p>
          <a:endParaRPr lang="en-GB"/>
        </a:p>
      </dgm:t>
    </dgm:pt>
    <dgm:pt modelId="{3DB0FBD1-07E6-E34B-B97E-BCEDC44B0EFD}" type="pres">
      <dgm:prSet presAssocID="{5E9FD2F4-2C98-2D4B-A0C6-B0E62EA2E59A}" presName="text3" presStyleLbl="fgAcc3" presStyleIdx="3" presStyleCnt="6">
        <dgm:presLayoutVars>
          <dgm:chPref val="3"/>
        </dgm:presLayoutVars>
      </dgm:prSet>
      <dgm:spPr/>
      <dgm:t>
        <a:bodyPr/>
        <a:lstStyle/>
        <a:p>
          <a:endParaRPr lang="en-US"/>
        </a:p>
      </dgm:t>
    </dgm:pt>
    <dgm:pt modelId="{FDD9F3CD-C1D8-3649-B6C8-93F5447A756C}" type="pres">
      <dgm:prSet presAssocID="{5E9FD2F4-2C98-2D4B-A0C6-B0E62EA2E59A}" presName="hierChild4" presStyleCnt="0"/>
      <dgm:spPr/>
      <dgm:t>
        <a:bodyPr/>
        <a:lstStyle/>
        <a:p>
          <a:endParaRPr lang="en-GB"/>
        </a:p>
      </dgm:t>
    </dgm:pt>
    <dgm:pt modelId="{D245CE95-C3CF-4241-A19A-172810ADEE7F}" type="pres">
      <dgm:prSet presAssocID="{8ABA2D8E-9ACC-F349-A13F-4ED970ABF749}" presName="Name17" presStyleLbl="parChTrans1D3" presStyleIdx="4" presStyleCnt="6"/>
      <dgm:spPr/>
      <dgm:t>
        <a:bodyPr/>
        <a:lstStyle/>
        <a:p>
          <a:endParaRPr lang="en-US"/>
        </a:p>
      </dgm:t>
    </dgm:pt>
    <dgm:pt modelId="{AE41D315-81FF-D44D-9AB7-8EF541B9897D}" type="pres">
      <dgm:prSet presAssocID="{5CB7278C-326E-4441-94DC-3A8120B53B8A}" presName="hierRoot3" presStyleCnt="0"/>
      <dgm:spPr/>
      <dgm:t>
        <a:bodyPr/>
        <a:lstStyle/>
        <a:p>
          <a:endParaRPr lang="en-GB"/>
        </a:p>
      </dgm:t>
    </dgm:pt>
    <dgm:pt modelId="{8EE7A4F7-2FB2-E140-BAAF-9DA444232FC0}" type="pres">
      <dgm:prSet presAssocID="{5CB7278C-326E-4441-94DC-3A8120B53B8A}" presName="composite3" presStyleCnt="0"/>
      <dgm:spPr/>
      <dgm:t>
        <a:bodyPr/>
        <a:lstStyle/>
        <a:p>
          <a:endParaRPr lang="en-GB"/>
        </a:p>
      </dgm:t>
    </dgm:pt>
    <dgm:pt modelId="{C0573792-B1F3-E54A-A0FA-FD1B437DD066}" type="pres">
      <dgm:prSet presAssocID="{5CB7278C-326E-4441-94DC-3A8120B53B8A}" presName="background3" presStyleLbl="node3" presStyleIdx="4" presStyleCnt="6"/>
      <dgm:spPr/>
      <dgm:t>
        <a:bodyPr/>
        <a:lstStyle/>
        <a:p>
          <a:endParaRPr lang="en-GB"/>
        </a:p>
      </dgm:t>
    </dgm:pt>
    <dgm:pt modelId="{9FE82BDC-7E88-F14F-BFA6-CC699AAB497F}" type="pres">
      <dgm:prSet presAssocID="{5CB7278C-326E-4441-94DC-3A8120B53B8A}" presName="text3" presStyleLbl="fgAcc3" presStyleIdx="4" presStyleCnt="6">
        <dgm:presLayoutVars>
          <dgm:chPref val="3"/>
        </dgm:presLayoutVars>
      </dgm:prSet>
      <dgm:spPr/>
      <dgm:t>
        <a:bodyPr/>
        <a:lstStyle/>
        <a:p>
          <a:endParaRPr lang="en-US"/>
        </a:p>
      </dgm:t>
    </dgm:pt>
    <dgm:pt modelId="{47A704BB-0879-124E-9465-DB31F1DADFAC}" type="pres">
      <dgm:prSet presAssocID="{5CB7278C-326E-4441-94DC-3A8120B53B8A}" presName="hierChild4" presStyleCnt="0"/>
      <dgm:spPr/>
      <dgm:t>
        <a:bodyPr/>
        <a:lstStyle/>
        <a:p>
          <a:endParaRPr lang="en-GB"/>
        </a:p>
      </dgm:t>
    </dgm:pt>
    <dgm:pt modelId="{4C978D5A-4F85-C44C-A7EF-C833FF83F4C5}" type="pres">
      <dgm:prSet presAssocID="{23BDC15D-E611-5647-8BCD-01515214F50C}" presName="Name17" presStyleLbl="parChTrans1D3" presStyleIdx="5" presStyleCnt="6"/>
      <dgm:spPr/>
      <dgm:t>
        <a:bodyPr/>
        <a:lstStyle/>
        <a:p>
          <a:endParaRPr lang="en-US"/>
        </a:p>
      </dgm:t>
    </dgm:pt>
    <dgm:pt modelId="{02DEA4D9-17BF-8A4A-81B8-213A2E647E41}" type="pres">
      <dgm:prSet presAssocID="{D759601B-12BF-0448-9741-1C376D68C50F}" presName="hierRoot3" presStyleCnt="0"/>
      <dgm:spPr/>
      <dgm:t>
        <a:bodyPr/>
        <a:lstStyle/>
        <a:p>
          <a:endParaRPr lang="en-GB"/>
        </a:p>
      </dgm:t>
    </dgm:pt>
    <dgm:pt modelId="{9270AACF-96A6-2042-9BF6-880368C3EB0C}" type="pres">
      <dgm:prSet presAssocID="{D759601B-12BF-0448-9741-1C376D68C50F}" presName="composite3" presStyleCnt="0"/>
      <dgm:spPr/>
      <dgm:t>
        <a:bodyPr/>
        <a:lstStyle/>
        <a:p>
          <a:endParaRPr lang="en-GB"/>
        </a:p>
      </dgm:t>
    </dgm:pt>
    <dgm:pt modelId="{2789D393-E25F-C84C-A21C-B7EF7168E760}" type="pres">
      <dgm:prSet presAssocID="{D759601B-12BF-0448-9741-1C376D68C50F}" presName="background3" presStyleLbl="node3" presStyleIdx="5" presStyleCnt="6"/>
      <dgm:spPr/>
      <dgm:t>
        <a:bodyPr/>
        <a:lstStyle/>
        <a:p>
          <a:endParaRPr lang="en-GB"/>
        </a:p>
      </dgm:t>
    </dgm:pt>
    <dgm:pt modelId="{206AB517-19DD-3D44-BF51-C99A7D71E9FE}" type="pres">
      <dgm:prSet presAssocID="{D759601B-12BF-0448-9741-1C376D68C50F}" presName="text3" presStyleLbl="fgAcc3" presStyleIdx="5" presStyleCnt="6">
        <dgm:presLayoutVars>
          <dgm:chPref val="3"/>
        </dgm:presLayoutVars>
      </dgm:prSet>
      <dgm:spPr/>
      <dgm:t>
        <a:bodyPr/>
        <a:lstStyle/>
        <a:p>
          <a:endParaRPr lang="en-US"/>
        </a:p>
      </dgm:t>
    </dgm:pt>
    <dgm:pt modelId="{96F07338-E529-A142-A6FD-0EB73B804F4C}" type="pres">
      <dgm:prSet presAssocID="{D759601B-12BF-0448-9741-1C376D68C50F}" presName="hierChild4" presStyleCnt="0"/>
      <dgm:spPr/>
      <dgm:t>
        <a:bodyPr/>
        <a:lstStyle/>
        <a:p>
          <a:endParaRPr lang="en-GB"/>
        </a:p>
      </dgm:t>
    </dgm:pt>
  </dgm:ptLst>
  <dgm:cxnLst>
    <dgm:cxn modelId="{CD6BE2CB-2E8D-2A47-9941-2AA9A781002D}" type="presOf" srcId="{BF3D1E43-C811-744C-A896-50FF9EC3D08E}" destId="{E3F34A40-0DD8-4444-97DF-506D4156673E}" srcOrd="0" destOrd="0" presId="urn:microsoft.com/office/officeart/2005/8/layout/hierarchy1"/>
    <dgm:cxn modelId="{A0905128-8700-1943-BBDC-87820AEBB416}" type="presOf" srcId="{CA359716-815E-1F42-9411-C06DE74C6C30}" destId="{CC1BBD3C-2DD8-1849-8936-21A74E11263C}" srcOrd="0" destOrd="0" presId="urn:microsoft.com/office/officeart/2005/8/layout/hierarchy1"/>
    <dgm:cxn modelId="{A0947B02-E7F7-E74E-8BEE-F3A5D93456E9}" srcId="{30332E9F-1F93-DC41-8D60-FB99DF797281}" destId="{D759601B-12BF-0448-9741-1C376D68C50F}" srcOrd="5" destOrd="0" parTransId="{23BDC15D-E611-5647-8BCD-01515214F50C}" sibTransId="{A77C7927-9095-6249-82B2-97F207007457}"/>
    <dgm:cxn modelId="{CF6AEF54-4AFA-FD41-819F-6FB34DAF2676}" srcId="{30332E9F-1F93-DC41-8D60-FB99DF797281}" destId="{D4A2E968-BF00-1546-93C8-6D48240864BB}" srcOrd="2" destOrd="0" parTransId="{747B52E8-EFC2-E842-90B2-9348D49CB667}" sibTransId="{A63188FB-7FA5-1340-B434-5149D68143F7}"/>
    <dgm:cxn modelId="{EC5A52F4-A579-8C46-90B1-49AA69461022}" srcId="{591F5382-127F-0C46-AC41-FE7D7DF967DA}" destId="{661BDB02-D229-1440-B265-20448EB16B4D}" srcOrd="0" destOrd="0" parTransId="{AA5453B9-54C1-F549-BA3A-E7987160FEC8}" sibTransId="{409891AF-AA4A-4840-88E0-D35D9DE5DC58}"/>
    <dgm:cxn modelId="{15B772B0-3F7F-9C44-9A2C-5EB11C4C89FE}" type="presOf" srcId="{8278392C-AC38-8A43-A897-5A263071DA6F}" destId="{F77EC6A1-20FD-E64E-B2C8-213B47C99606}" srcOrd="0" destOrd="0" presId="urn:microsoft.com/office/officeart/2005/8/layout/hierarchy1"/>
    <dgm:cxn modelId="{9C0449D5-1D90-CD4F-BD37-48DF51F83319}" srcId="{30332E9F-1F93-DC41-8D60-FB99DF797281}" destId="{E884A893-5895-C743-AF67-7306544EC501}" srcOrd="1" destOrd="0" parTransId="{B139CF68-44A9-F84F-B5EB-642005F6D917}" sibTransId="{BDB348CB-D09C-6942-948D-2ABE0E1BA7AA}"/>
    <dgm:cxn modelId="{BBC3D706-566A-6D47-9E17-637C871866C5}" type="presOf" srcId="{E884A893-5895-C743-AF67-7306544EC501}" destId="{3F5BF096-8856-F14A-B04E-318E5BAF0FE9}" srcOrd="0" destOrd="0" presId="urn:microsoft.com/office/officeart/2005/8/layout/hierarchy1"/>
    <dgm:cxn modelId="{90E726DB-9166-0049-8908-DCE4DAF57A65}" type="presOf" srcId="{747B52E8-EFC2-E842-90B2-9348D49CB667}" destId="{B94B2E16-A02E-1F4E-B12A-70A81FCE8C39}" srcOrd="0" destOrd="0" presId="urn:microsoft.com/office/officeart/2005/8/layout/hierarchy1"/>
    <dgm:cxn modelId="{FE7F3089-7986-7D48-B487-61CB1AE566CF}" type="presOf" srcId="{8ABA2D8E-9ACC-F349-A13F-4ED970ABF749}" destId="{D245CE95-C3CF-4241-A19A-172810ADEE7F}" srcOrd="0" destOrd="0" presId="urn:microsoft.com/office/officeart/2005/8/layout/hierarchy1"/>
    <dgm:cxn modelId="{89907837-9985-2E42-A375-958ECCE5AB0C}" srcId="{6F16035F-81F8-474D-BE10-48DB35F33893}" destId="{CA359716-815E-1F42-9411-C06DE74C6C30}" srcOrd="0" destOrd="0" parTransId="{74A8F70F-4E9E-7A4D-BAC0-5AB8C131835D}" sibTransId="{57BE9510-FAFE-4A4D-92B3-20383112E976}"/>
    <dgm:cxn modelId="{731250DB-B2F1-174D-95D6-D7647CA9E467}" srcId="{661BDB02-D229-1440-B265-20448EB16B4D}" destId="{30332E9F-1F93-DC41-8D60-FB99DF797281}" srcOrd="0" destOrd="0" parTransId="{760D3129-9483-5D49-A725-28FC0DFBFAB7}" sibTransId="{876A7C24-5EFA-5541-81C2-87210AF93A9E}"/>
    <dgm:cxn modelId="{CB4B59A0-476A-EE46-89B9-70BFF525EB5A}" type="presOf" srcId="{08C8DD8C-2E7B-514C-AA0E-7ED67DD74372}" destId="{BB79B8D4-4ED4-7A44-85F5-A29512ED672F}" srcOrd="0" destOrd="0" presId="urn:microsoft.com/office/officeart/2005/8/layout/hierarchy1"/>
    <dgm:cxn modelId="{6237BCE6-55C2-044A-BDDC-CB57539D0175}" srcId="{30332E9F-1F93-DC41-8D60-FB99DF797281}" destId="{5CB7278C-326E-4441-94DC-3A8120B53B8A}" srcOrd="4" destOrd="0" parTransId="{8ABA2D8E-9ACC-F349-A13F-4ED970ABF749}" sibTransId="{29A96E68-130F-E94E-AA1C-4E3463C9AE52}"/>
    <dgm:cxn modelId="{EE2C2045-8558-824F-941E-2495B3F3B34E}" type="presOf" srcId="{74A8F70F-4E9E-7A4D-BAC0-5AB8C131835D}" destId="{EC22F5D5-5E43-4C4E-B768-835D18F1DCF3}" srcOrd="0" destOrd="0" presId="urn:microsoft.com/office/officeart/2005/8/layout/hierarchy1"/>
    <dgm:cxn modelId="{37EFDEBE-2969-D44E-AD85-B64F3C08D294}" type="presOf" srcId="{760D3129-9483-5D49-A725-28FC0DFBFAB7}" destId="{88958374-6F03-F34D-BBF0-0FB746D6CCC0}" srcOrd="0" destOrd="0" presId="urn:microsoft.com/office/officeart/2005/8/layout/hierarchy1"/>
    <dgm:cxn modelId="{AD0E0B88-C667-4746-81D0-A492D0A15DB7}" srcId="{6F16035F-81F8-474D-BE10-48DB35F33893}" destId="{84030BB9-4E82-4B4E-BC0F-5ADE5E2BBF20}" srcOrd="1" destOrd="0" parTransId="{BF3D1E43-C811-744C-A896-50FF9EC3D08E}" sibTransId="{7EC1140A-AE2A-354D-B71A-94BE4A9BC8EF}"/>
    <dgm:cxn modelId="{92B8DEE6-FD72-2646-85C9-5E61D8DC9F4B}" type="presOf" srcId="{5E9FD2F4-2C98-2D4B-A0C6-B0E62EA2E59A}" destId="{3DB0FBD1-07E6-E34B-B97E-BCEDC44B0EFD}" srcOrd="0" destOrd="0" presId="urn:microsoft.com/office/officeart/2005/8/layout/hierarchy1"/>
    <dgm:cxn modelId="{E7CBE2C2-56CF-174C-ABC7-A71B0F88578A}" type="presOf" srcId="{B139CF68-44A9-F84F-B5EB-642005F6D917}" destId="{1FE704D7-87DF-424D-908D-986304A07E3D}" srcOrd="0" destOrd="0" presId="urn:microsoft.com/office/officeart/2005/8/layout/hierarchy1"/>
    <dgm:cxn modelId="{25418399-4BA9-E24C-9848-04B57D418663}" type="presOf" srcId="{661BDB02-D229-1440-B265-20448EB16B4D}" destId="{24770D34-C058-214F-9C91-A140182AD400}" srcOrd="0" destOrd="0" presId="urn:microsoft.com/office/officeart/2005/8/layout/hierarchy1"/>
    <dgm:cxn modelId="{1906D5E3-1DFC-9045-AE5F-0945144EE9A5}" type="presOf" srcId="{84030BB9-4E82-4B4E-BC0F-5ADE5E2BBF20}" destId="{44D4A60D-D186-A84C-86EC-F5B594BA2157}" srcOrd="0" destOrd="0" presId="urn:microsoft.com/office/officeart/2005/8/layout/hierarchy1"/>
    <dgm:cxn modelId="{1AD58B7D-5E8A-514F-A9F1-B987924FF4B2}" type="presOf" srcId="{3D1513E8-71F1-3746-98E3-17CA7B0EED47}" destId="{DCD699C9-A4B5-8B4A-B2CA-21C90E73C85E}" srcOrd="0" destOrd="0" presId="urn:microsoft.com/office/officeart/2005/8/layout/hierarchy1"/>
    <dgm:cxn modelId="{FFD16450-C6B8-1743-B456-D56650978E68}" srcId="{30332E9F-1F93-DC41-8D60-FB99DF797281}" destId="{5E9FD2F4-2C98-2D4B-A0C6-B0E62EA2E59A}" srcOrd="3" destOrd="0" parTransId="{BB38F259-CDF4-F645-A812-3DCB8A116583}" sibTransId="{510CE651-42CA-C542-BB4D-0DE38A4CEA8F}"/>
    <dgm:cxn modelId="{E1D07F4B-D9AB-D84C-AE32-291D4B43CB4A}" type="presOf" srcId="{C49D217B-DB02-EE44-AEBD-7A2110F357BE}" destId="{E82C5919-DCC9-2F4B-A86D-0C1580A2FD6E}" srcOrd="0" destOrd="0" presId="urn:microsoft.com/office/officeart/2005/8/layout/hierarchy1"/>
    <dgm:cxn modelId="{9E41A937-1BE5-F14E-9628-368D01552A63}" type="presOf" srcId="{6F16035F-81F8-474D-BE10-48DB35F33893}" destId="{7DE8551E-55B6-9346-A1B6-4111C1D543B4}" srcOrd="0" destOrd="0" presId="urn:microsoft.com/office/officeart/2005/8/layout/hierarchy1"/>
    <dgm:cxn modelId="{67AC1379-884C-8743-8C43-44E1C28E6ED2}" type="presOf" srcId="{D4A2E968-BF00-1546-93C8-6D48240864BB}" destId="{B6E0D33C-1531-C24C-9129-973E46A7E600}" srcOrd="0" destOrd="0" presId="urn:microsoft.com/office/officeart/2005/8/layout/hierarchy1"/>
    <dgm:cxn modelId="{D7842B8D-7EA5-4D4C-8647-3CA6D9042D2D}" srcId="{30332E9F-1F93-DC41-8D60-FB99DF797281}" destId="{3D1513E8-71F1-3746-98E3-17CA7B0EED47}" srcOrd="0" destOrd="0" parTransId="{8278392C-AC38-8A43-A897-5A263071DA6F}" sibTransId="{F6645A01-DA63-CB47-B6C8-D9AEFD63BAFA}"/>
    <dgm:cxn modelId="{3ABC4130-7750-ED49-9324-773DE961C2CA}" type="presOf" srcId="{591F5382-127F-0C46-AC41-FE7D7DF967DA}" destId="{24EEAFB2-7E0A-B046-80BE-0A74FC52A99E}" srcOrd="0" destOrd="0" presId="urn:microsoft.com/office/officeart/2005/8/layout/hierarchy1"/>
    <dgm:cxn modelId="{E53990C7-FE90-8B4F-812C-377C5310FE56}" type="presOf" srcId="{D759601B-12BF-0448-9741-1C376D68C50F}" destId="{206AB517-19DD-3D44-BF51-C99A7D71E9FE}" srcOrd="0" destOrd="0" presId="urn:microsoft.com/office/officeart/2005/8/layout/hierarchy1"/>
    <dgm:cxn modelId="{70A8584D-8744-9F43-9A26-F93EC0714640}" srcId="{D4A2E968-BF00-1546-93C8-6D48240864BB}" destId="{97E8D989-ACF6-EE40-BA65-B9387AEE147A}" srcOrd="1" destOrd="0" parTransId="{C49D217B-DB02-EE44-AEBD-7A2110F357BE}" sibTransId="{2E04A7C9-EBE8-A549-B587-56E56370F4B8}"/>
    <dgm:cxn modelId="{C0C61D89-9599-984D-BB54-EC5A3DCE7DEB}" type="presOf" srcId="{23BDC15D-E611-5647-8BCD-01515214F50C}" destId="{4C978D5A-4F85-C44C-A7EF-C833FF83F4C5}" srcOrd="0" destOrd="0" presId="urn:microsoft.com/office/officeart/2005/8/layout/hierarchy1"/>
    <dgm:cxn modelId="{4109E629-F19D-1940-9B86-F8B48306D439}" type="presOf" srcId="{BB38F259-CDF4-F645-A812-3DCB8A116583}" destId="{D622D2A5-4AA8-1C49-BDD1-43A3DAD13DFA}" srcOrd="0" destOrd="0" presId="urn:microsoft.com/office/officeart/2005/8/layout/hierarchy1"/>
    <dgm:cxn modelId="{ABA643AC-FCC0-4F44-99FE-CD9BF215BF8F}" type="presOf" srcId="{30332E9F-1F93-DC41-8D60-FB99DF797281}" destId="{9B3A17C9-3E5B-DE4C-B0B7-BF84CF02AC0B}" srcOrd="0" destOrd="0" presId="urn:microsoft.com/office/officeart/2005/8/layout/hierarchy1"/>
    <dgm:cxn modelId="{B9CBD4E6-5044-7046-BFE6-E8713F1EA1B8}" type="presOf" srcId="{152C6BC4-BBC2-1342-9E3A-A75B7BC76487}" destId="{7668F813-6552-7949-BDD0-F68702A70475}" srcOrd="0" destOrd="0" presId="urn:microsoft.com/office/officeart/2005/8/layout/hierarchy1"/>
    <dgm:cxn modelId="{2479ABCB-DAB4-F849-826F-800A7FAB8140}" srcId="{D4A2E968-BF00-1546-93C8-6D48240864BB}" destId="{08C8DD8C-2E7B-514C-AA0E-7ED67DD74372}" srcOrd="0" destOrd="0" parTransId="{D3570E94-66C6-4145-9BE8-CF2A60803E47}" sibTransId="{C177EF64-927F-7C44-882E-38F531561514}"/>
    <dgm:cxn modelId="{E6FA8658-A9C3-EC4E-9CA4-E49C6508AAC5}" type="presOf" srcId="{97E8D989-ACF6-EE40-BA65-B9387AEE147A}" destId="{AEC821BE-31EF-E346-AE0D-CA51E8D8FE1A}" srcOrd="0" destOrd="0" presId="urn:microsoft.com/office/officeart/2005/8/layout/hierarchy1"/>
    <dgm:cxn modelId="{9C180065-D710-654F-BA2F-41892CEFF436}" type="presOf" srcId="{5CB7278C-326E-4441-94DC-3A8120B53B8A}" destId="{9FE82BDC-7E88-F14F-BFA6-CC699AAB497F}" srcOrd="0" destOrd="0" presId="urn:microsoft.com/office/officeart/2005/8/layout/hierarchy1"/>
    <dgm:cxn modelId="{5C736527-6D40-C940-95A8-A3162EF5EF0F}" type="presOf" srcId="{D3570E94-66C6-4145-9BE8-CF2A60803E47}" destId="{6A8AA4B4-7060-4542-A5E1-D472FAD85A51}" srcOrd="0" destOrd="0" presId="urn:microsoft.com/office/officeart/2005/8/layout/hierarchy1"/>
    <dgm:cxn modelId="{08D3249D-29EA-C24D-AAD3-B1FD6A00977E}" srcId="{D4A2E968-BF00-1546-93C8-6D48240864BB}" destId="{6F16035F-81F8-474D-BE10-48DB35F33893}" srcOrd="2" destOrd="0" parTransId="{152C6BC4-BBC2-1342-9E3A-A75B7BC76487}" sibTransId="{1AF2F6F1-92A7-9D4B-B67D-D2EB1D99D71C}"/>
    <dgm:cxn modelId="{E742B035-EE87-2543-8577-2C68B3A02815}" type="presParOf" srcId="{24EEAFB2-7E0A-B046-80BE-0A74FC52A99E}" destId="{41BEC827-E3CC-5F48-A8F8-A5530BF1E91C}" srcOrd="0" destOrd="0" presId="urn:microsoft.com/office/officeart/2005/8/layout/hierarchy1"/>
    <dgm:cxn modelId="{2D3D8314-F8E9-4245-A254-20C6B7A1243B}" type="presParOf" srcId="{41BEC827-E3CC-5F48-A8F8-A5530BF1E91C}" destId="{1D2ECA2B-75A8-ED42-A5D2-0F2FF738D9C4}" srcOrd="0" destOrd="0" presId="urn:microsoft.com/office/officeart/2005/8/layout/hierarchy1"/>
    <dgm:cxn modelId="{8AC7FDB6-3C32-4740-8163-03C9C4876530}" type="presParOf" srcId="{1D2ECA2B-75A8-ED42-A5D2-0F2FF738D9C4}" destId="{44430633-6D83-3747-8044-1AACBB45B72C}" srcOrd="0" destOrd="0" presId="urn:microsoft.com/office/officeart/2005/8/layout/hierarchy1"/>
    <dgm:cxn modelId="{DF4CDFA1-EB01-834E-B116-C82A3868F4F6}" type="presParOf" srcId="{1D2ECA2B-75A8-ED42-A5D2-0F2FF738D9C4}" destId="{24770D34-C058-214F-9C91-A140182AD400}" srcOrd="1" destOrd="0" presId="urn:microsoft.com/office/officeart/2005/8/layout/hierarchy1"/>
    <dgm:cxn modelId="{656CAC4D-5F82-3C48-9963-CAD3D057FBB8}" type="presParOf" srcId="{41BEC827-E3CC-5F48-A8F8-A5530BF1E91C}" destId="{FD7DDDB0-896E-4649-B631-50F5F52A6E26}" srcOrd="1" destOrd="0" presId="urn:microsoft.com/office/officeart/2005/8/layout/hierarchy1"/>
    <dgm:cxn modelId="{932910AC-D444-E44E-9B87-AB7E80296B66}" type="presParOf" srcId="{FD7DDDB0-896E-4649-B631-50F5F52A6E26}" destId="{88958374-6F03-F34D-BBF0-0FB746D6CCC0}" srcOrd="0" destOrd="0" presId="urn:microsoft.com/office/officeart/2005/8/layout/hierarchy1"/>
    <dgm:cxn modelId="{AADA113C-FB0B-2244-BA0B-A075DCA543F8}" type="presParOf" srcId="{FD7DDDB0-896E-4649-B631-50F5F52A6E26}" destId="{EED5248C-9F4F-404F-A795-033351AE1CF4}" srcOrd="1" destOrd="0" presId="urn:microsoft.com/office/officeart/2005/8/layout/hierarchy1"/>
    <dgm:cxn modelId="{D7465F2D-79E7-DA46-B329-22CB059D6A63}" type="presParOf" srcId="{EED5248C-9F4F-404F-A795-033351AE1CF4}" destId="{E7B5C71C-D5EE-AB41-84B8-30B6E85D64F5}" srcOrd="0" destOrd="0" presId="urn:microsoft.com/office/officeart/2005/8/layout/hierarchy1"/>
    <dgm:cxn modelId="{B4F8A4B6-389F-7444-B676-9AB5C5744629}" type="presParOf" srcId="{E7B5C71C-D5EE-AB41-84B8-30B6E85D64F5}" destId="{B632CEF9-9D1B-E145-B6BE-CC7757093C8A}" srcOrd="0" destOrd="0" presId="urn:microsoft.com/office/officeart/2005/8/layout/hierarchy1"/>
    <dgm:cxn modelId="{D3DBEF30-E40E-F94D-B936-6DC57EE890DD}" type="presParOf" srcId="{E7B5C71C-D5EE-AB41-84B8-30B6E85D64F5}" destId="{9B3A17C9-3E5B-DE4C-B0B7-BF84CF02AC0B}" srcOrd="1" destOrd="0" presId="urn:microsoft.com/office/officeart/2005/8/layout/hierarchy1"/>
    <dgm:cxn modelId="{23CF5C01-56B6-C849-A338-BB2A637C3DD5}" type="presParOf" srcId="{EED5248C-9F4F-404F-A795-033351AE1CF4}" destId="{33D0D6D8-0A72-6646-811D-620692B59BC5}" srcOrd="1" destOrd="0" presId="urn:microsoft.com/office/officeart/2005/8/layout/hierarchy1"/>
    <dgm:cxn modelId="{7D3F2E9E-8110-B444-BFC6-1C85AAB57A85}" type="presParOf" srcId="{33D0D6D8-0A72-6646-811D-620692B59BC5}" destId="{F77EC6A1-20FD-E64E-B2C8-213B47C99606}" srcOrd="0" destOrd="0" presId="urn:microsoft.com/office/officeart/2005/8/layout/hierarchy1"/>
    <dgm:cxn modelId="{758FA175-00F5-FD46-8A3B-93355A834A2A}" type="presParOf" srcId="{33D0D6D8-0A72-6646-811D-620692B59BC5}" destId="{31F13DC7-D900-704A-B957-23D9714ED988}" srcOrd="1" destOrd="0" presId="urn:microsoft.com/office/officeart/2005/8/layout/hierarchy1"/>
    <dgm:cxn modelId="{E9871DFB-0D96-B248-B8BE-821D243B870C}" type="presParOf" srcId="{31F13DC7-D900-704A-B957-23D9714ED988}" destId="{FB87B580-D136-4E43-AEBC-68C1EBF6A4D9}" srcOrd="0" destOrd="0" presId="urn:microsoft.com/office/officeart/2005/8/layout/hierarchy1"/>
    <dgm:cxn modelId="{3CD995B9-2F97-CA45-B056-71324513FB86}" type="presParOf" srcId="{FB87B580-D136-4E43-AEBC-68C1EBF6A4D9}" destId="{DE219DF8-CB35-CA4A-A97B-EEB5ECE9DD48}" srcOrd="0" destOrd="0" presId="urn:microsoft.com/office/officeart/2005/8/layout/hierarchy1"/>
    <dgm:cxn modelId="{A33E7760-52FA-3740-B11E-9A53B71455D6}" type="presParOf" srcId="{FB87B580-D136-4E43-AEBC-68C1EBF6A4D9}" destId="{DCD699C9-A4B5-8B4A-B2CA-21C90E73C85E}" srcOrd="1" destOrd="0" presId="urn:microsoft.com/office/officeart/2005/8/layout/hierarchy1"/>
    <dgm:cxn modelId="{E16D50DF-2BBC-2B4D-8008-B7C8D7670340}" type="presParOf" srcId="{31F13DC7-D900-704A-B957-23D9714ED988}" destId="{E6806709-5709-BE40-8165-8F9DC40E6F72}" srcOrd="1" destOrd="0" presId="urn:microsoft.com/office/officeart/2005/8/layout/hierarchy1"/>
    <dgm:cxn modelId="{A2BCDF0C-3C3C-1B41-99B7-77F124796F80}" type="presParOf" srcId="{33D0D6D8-0A72-6646-811D-620692B59BC5}" destId="{1FE704D7-87DF-424D-908D-986304A07E3D}" srcOrd="2" destOrd="0" presId="urn:microsoft.com/office/officeart/2005/8/layout/hierarchy1"/>
    <dgm:cxn modelId="{B21380C6-8214-0640-BA6C-CA7958A0F0C9}" type="presParOf" srcId="{33D0D6D8-0A72-6646-811D-620692B59BC5}" destId="{D60110AB-AAD6-9A4A-AE58-99107621D434}" srcOrd="3" destOrd="0" presId="urn:microsoft.com/office/officeart/2005/8/layout/hierarchy1"/>
    <dgm:cxn modelId="{84AB7A54-C2C6-1E40-BA4F-C3311AA28F21}" type="presParOf" srcId="{D60110AB-AAD6-9A4A-AE58-99107621D434}" destId="{2698484B-0FF4-394B-92E5-DAC642D03432}" srcOrd="0" destOrd="0" presId="urn:microsoft.com/office/officeart/2005/8/layout/hierarchy1"/>
    <dgm:cxn modelId="{A7BEAC32-4DA1-D04B-AE54-C244706A2782}" type="presParOf" srcId="{2698484B-0FF4-394B-92E5-DAC642D03432}" destId="{B69EA5B3-4DE4-5A45-9EA9-C657CB5DA47B}" srcOrd="0" destOrd="0" presId="urn:microsoft.com/office/officeart/2005/8/layout/hierarchy1"/>
    <dgm:cxn modelId="{9922D956-C9BD-C748-AEEC-6D3C65B91D8B}" type="presParOf" srcId="{2698484B-0FF4-394B-92E5-DAC642D03432}" destId="{3F5BF096-8856-F14A-B04E-318E5BAF0FE9}" srcOrd="1" destOrd="0" presId="urn:microsoft.com/office/officeart/2005/8/layout/hierarchy1"/>
    <dgm:cxn modelId="{2EA8989C-CC83-6A4F-AB41-1EF2F6D7D0A3}" type="presParOf" srcId="{D60110AB-AAD6-9A4A-AE58-99107621D434}" destId="{0D9D7B38-587C-2A40-B4A7-6214B68BC207}" srcOrd="1" destOrd="0" presId="urn:microsoft.com/office/officeart/2005/8/layout/hierarchy1"/>
    <dgm:cxn modelId="{C9B5AE42-25EB-1544-90CE-F4ADCF2945F5}" type="presParOf" srcId="{33D0D6D8-0A72-6646-811D-620692B59BC5}" destId="{B94B2E16-A02E-1F4E-B12A-70A81FCE8C39}" srcOrd="4" destOrd="0" presId="urn:microsoft.com/office/officeart/2005/8/layout/hierarchy1"/>
    <dgm:cxn modelId="{40C1906E-5448-274B-8B7B-E2260BF574A1}" type="presParOf" srcId="{33D0D6D8-0A72-6646-811D-620692B59BC5}" destId="{FC391F68-2182-D348-8600-4C063FC0ACE1}" srcOrd="5" destOrd="0" presId="urn:microsoft.com/office/officeart/2005/8/layout/hierarchy1"/>
    <dgm:cxn modelId="{24626D9A-AB19-164B-8FCB-6437DF3EC3C1}" type="presParOf" srcId="{FC391F68-2182-D348-8600-4C063FC0ACE1}" destId="{1AAC2001-65B3-9645-9151-CF3CC76A7091}" srcOrd="0" destOrd="0" presId="urn:microsoft.com/office/officeart/2005/8/layout/hierarchy1"/>
    <dgm:cxn modelId="{56DCC34F-30B7-0F4B-BE3A-69A755558338}" type="presParOf" srcId="{1AAC2001-65B3-9645-9151-CF3CC76A7091}" destId="{B8808859-734F-E041-A659-559613D7F5A0}" srcOrd="0" destOrd="0" presId="urn:microsoft.com/office/officeart/2005/8/layout/hierarchy1"/>
    <dgm:cxn modelId="{2E976C25-30DF-C246-B98D-E0C0B63A3655}" type="presParOf" srcId="{1AAC2001-65B3-9645-9151-CF3CC76A7091}" destId="{B6E0D33C-1531-C24C-9129-973E46A7E600}" srcOrd="1" destOrd="0" presId="urn:microsoft.com/office/officeart/2005/8/layout/hierarchy1"/>
    <dgm:cxn modelId="{15DC7AE2-8A28-0E46-B794-F445DB9CDBCC}" type="presParOf" srcId="{FC391F68-2182-D348-8600-4C063FC0ACE1}" destId="{E8B4AF9E-0F5D-734F-B853-C2DB1A701EFB}" srcOrd="1" destOrd="0" presId="urn:microsoft.com/office/officeart/2005/8/layout/hierarchy1"/>
    <dgm:cxn modelId="{90FDF3B1-75EE-264C-8AD3-884CFA52B349}" type="presParOf" srcId="{E8B4AF9E-0F5D-734F-B853-C2DB1A701EFB}" destId="{6A8AA4B4-7060-4542-A5E1-D472FAD85A51}" srcOrd="0" destOrd="0" presId="urn:microsoft.com/office/officeart/2005/8/layout/hierarchy1"/>
    <dgm:cxn modelId="{AF4D27A8-94DD-5E4F-9A97-DFB37FB9F38D}" type="presParOf" srcId="{E8B4AF9E-0F5D-734F-B853-C2DB1A701EFB}" destId="{1FAA7A91-E523-3A4C-B445-804AF5C8905B}" srcOrd="1" destOrd="0" presId="urn:microsoft.com/office/officeart/2005/8/layout/hierarchy1"/>
    <dgm:cxn modelId="{6DDA3FDB-84CE-8246-AE20-034BEE27C400}" type="presParOf" srcId="{1FAA7A91-E523-3A4C-B445-804AF5C8905B}" destId="{BAF545E8-2778-3041-97D0-BFCD2A8F40DB}" srcOrd="0" destOrd="0" presId="urn:microsoft.com/office/officeart/2005/8/layout/hierarchy1"/>
    <dgm:cxn modelId="{F31E5000-244B-1F40-BEA8-2B0150402E2C}" type="presParOf" srcId="{BAF545E8-2778-3041-97D0-BFCD2A8F40DB}" destId="{5CDDDF9E-EA79-1446-BB9F-E35321968105}" srcOrd="0" destOrd="0" presId="urn:microsoft.com/office/officeart/2005/8/layout/hierarchy1"/>
    <dgm:cxn modelId="{8A15E097-79A2-5644-BA60-DECF431ABE74}" type="presParOf" srcId="{BAF545E8-2778-3041-97D0-BFCD2A8F40DB}" destId="{BB79B8D4-4ED4-7A44-85F5-A29512ED672F}" srcOrd="1" destOrd="0" presId="urn:microsoft.com/office/officeart/2005/8/layout/hierarchy1"/>
    <dgm:cxn modelId="{599A34F6-6DA9-2F46-AC74-3B185FEF2D94}" type="presParOf" srcId="{1FAA7A91-E523-3A4C-B445-804AF5C8905B}" destId="{E6F11537-9253-BA46-B4D0-B070FD0CB316}" srcOrd="1" destOrd="0" presId="urn:microsoft.com/office/officeart/2005/8/layout/hierarchy1"/>
    <dgm:cxn modelId="{68F747BB-DB30-5A40-A262-AA7413D09B2C}" type="presParOf" srcId="{E8B4AF9E-0F5D-734F-B853-C2DB1A701EFB}" destId="{E82C5919-DCC9-2F4B-A86D-0C1580A2FD6E}" srcOrd="2" destOrd="0" presId="urn:microsoft.com/office/officeart/2005/8/layout/hierarchy1"/>
    <dgm:cxn modelId="{A0D25290-37F4-6144-9483-AF121CCE5108}" type="presParOf" srcId="{E8B4AF9E-0F5D-734F-B853-C2DB1A701EFB}" destId="{F07CB932-B777-C34C-96E9-6B7B4E37E23F}" srcOrd="3" destOrd="0" presId="urn:microsoft.com/office/officeart/2005/8/layout/hierarchy1"/>
    <dgm:cxn modelId="{AE76F016-0B9C-D64A-A757-724B36084F18}" type="presParOf" srcId="{F07CB932-B777-C34C-96E9-6B7B4E37E23F}" destId="{DA446363-9673-854E-82DC-7B9F4981B15C}" srcOrd="0" destOrd="0" presId="urn:microsoft.com/office/officeart/2005/8/layout/hierarchy1"/>
    <dgm:cxn modelId="{27188F9D-2237-5742-BDCC-20FD37CBBA39}" type="presParOf" srcId="{DA446363-9673-854E-82DC-7B9F4981B15C}" destId="{313F371C-A7DC-B043-A9AC-D15556E1FB54}" srcOrd="0" destOrd="0" presId="urn:microsoft.com/office/officeart/2005/8/layout/hierarchy1"/>
    <dgm:cxn modelId="{6A8EC2A3-1123-D046-89CB-C6B2F1663BA9}" type="presParOf" srcId="{DA446363-9673-854E-82DC-7B9F4981B15C}" destId="{AEC821BE-31EF-E346-AE0D-CA51E8D8FE1A}" srcOrd="1" destOrd="0" presId="urn:microsoft.com/office/officeart/2005/8/layout/hierarchy1"/>
    <dgm:cxn modelId="{0E0F9424-B1BC-AA43-9A36-0D41BA363BFB}" type="presParOf" srcId="{F07CB932-B777-C34C-96E9-6B7B4E37E23F}" destId="{9DF4958C-C892-8C40-A462-7359CF5B0F16}" srcOrd="1" destOrd="0" presId="urn:microsoft.com/office/officeart/2005/8/layout/hierarchy1"/>
    <dgm:cxn modelId="{1DB23727-65D8-774F-9CFB-5075018D9B22}" type="presParOf" srcId="{E8B4AF9E-0F5D-734F-B853-C2DB1A701EFB}" destId="{7668F813-6552-7949-BDD0-F68702A70475}" srcOrd="4" destOrd="0" presId="urn:microsoft.com/office/officeart/2005/8/layout/hierarchy1"/>
    <dgm:cxn modelId="{C6714847-27DC-FD4A-B89F-BCBF9A590A7B}" type="presParOf" srcId="{E8B4AF9E-0F5D-734F-B853-C2DB1A701EFB}" destId="{18E0801C-8824-D24B-86B4-8D0F13816F9B}" srcOrd="5" destOrd="0" presId="urn:microsoft.com/office/officeart/2005/8/layout/hierarchy1"/>
    <dgm:cxn modelId="{DA6F43A4-36A2-164F-8C45-4B1075F46B86}" type="presParOf" srcId="{18E0801C-8824-D24B-86B4-8D0F13816F9B}" destId="{B8707108-3839-3346-A311-7D49C99DFC82}" srcOrd="0" destOrd="0" presId="urn:microsoft.com/office/officeart/2005/8/layout/hierarchy1"/>
    <dgm:cxn modelId="{DBAF4EF7-44FF-E84E-A7B9-AB53F36E9443}" type="presParOf" srcId="{B8707108-3839-3346-A311-7D49C99DFC82}" destId="{3E82FC90-AA74-C64B-881C-E85DB1A86B6C}" srcOrd="0" destOrd="0" presId="urn:microsoft.com/office/officeart/2005/8/layout/hierarchy1"/>
    <dgm:cxn modelId="{84E26A97-DFCC-6B4B-9488-F1496A025993}" type="presParOf" srcId="{B8707108-3839-3346-A311-7D49C99DFC82}" destId="{7DE8551E-55B6-9346-A1B6-4111C1D543B4}" srcOrd="1" destOrd="0" presId="urn:microsoft.com/office/officeart/2005/8/layout/hierarchy1"/>
    <dgm:cxn modelId="{6A435BE0-B029-4449-92DB-00933756E970}" type="presParOf" srcId="{18E0801C-8824-D24B-86B4-8D0F13816F9B}" destId="{84BE56F9-7C20-DB43-9204-96606FC85564}" srcOrd="1" destOrd="0" presId="urn:microsoft.com/office/officeart/2005/8/layout/hierarchy1"/>
    <dgm:cxn modelId="{C0E88082-3C43-C84E-BDC6-013B28D561CB}" type="presParOf" srcId="{84BE56F9-7C20-DB43-9204-96606FC85564}" destId="{EC22F5D5-5E43-4C4E-B768-835D18F1DCF3}" srcOrd="0" destOrd="0" presId="urn:microsoft.com/office/officeart/2005/8/layout/hierarchy1"/>
    <dgm:cxn modelId="{CA8C422A-C42A-2C4B-8163-BFC762CD27D0}" type="presParOf" srcId="{84BE56F9-7C20-DB43-9204-96606FC85564}" destId="{C27F0E40-1F9F-9B4D-8970-1CB060E68184}" srcOrd="1" destOrd="0" presId="urn:microsoft.com/office/officeart/2005/8/layout/hierarchy1"/>
    <dgm:cxn modelId="{5B56D28E-3972-F24D-AA88-8017A44542F7}" type="presParOf" srcId="{C27F0E40-1F9F-9B4D-8970-1CB060E68184}" destId="{2E718444-F2C9-F747-887E-26C8C924AB16}" srcOrd="0" destOrd="0" presId="urn:microsoft.com/office/officeart/2005/8/layout/hierarchy1"/>
    <dgm:cxn modelId="{3F3F57E8-3FE7-0448-8332-A5E2B1084EA3}" type="presParOf" srcId="{2E718444-F2C9-F747-887E-26C8C924AB16}" destId="{8A782FA0-3410-734E-A0BC-9B220033B334}" srcOrd="0" destOrd="0" presId="urn:microsoft.com/office/officeart/2005/8/layout/hierarchy1"/>
    <dgm:cxn modelId="{B4E1B05D-E466-774E-94D2-B77B11BFAFE2}" type="presParOf" srcId="{2E718444-F2C9-F747-887E-26C8C924AB16}" destId="{CC1BBD3C-2DD8-1849-8936-21A74E11263C}" srcOrd="1" destOrd="0" presId="urn:microsoft.com/office/officeart/2005/8/layout/hierarchy1"/>
    <dgm:cxn modelId="{A68C16C7-2143-9C40-9658-55A28F68740C}" type="presParOf" srcId="{C27F0E40-1F9F-9B4D-8970-1CB060E68184}" destId="{016CE4A2-0498-144D-BD71-9085320A8AA5}" srcOrd="1" destOrd="0" presId="urn:microsoft.com/office/officeart/2005/8/layout/hierarchy1"/>
    <dgm:cxn modelId="{241BE069-2616-4548-A3AE-633D184C67F1}" type="presParOf" srcId="{84BE56F9-7C20-DB43-9204-96606FC85564}" destId="{E3F34A40-0DD8-4444-97DF-506D4156673E}" srcOrd="2" destOrd="0" presId="urn:microsoft.com/office/officeart/2005/8/layout/hierarchy1"/>
    <dgm:cxn modelId="{26F0631A-B8A7-D947-83C7-BFA1517AA611}" type="presParOf" srcId="{84BE56F9-7C20-DB43-9204-96606FC85564}" destId="{9BD754B0-9ACB-AF4B-B820-D6DD25401499}" srcOrd="3" destOrd="0" presId="urn:microsoft.com/office/officeart/2005/8/layout/hierarchy1"/>
    <dgm:cxn modelId="{BE826C96-8018-8241-9991-31430E9465BB}" type="presParOf" srcId="{9BD754B0-9ACB-AF4B-B820-D6DD25401499}" destId="{9A2A5C9A-4416-724E-93C8-986918C95D3E}" srcOrd="0" destOrd="0" presId="urn:microsoft.com/office/officeart/2005/8/layout/hierarchy1"/>
    <dgm:cxn modelId="{46C78E8F-32FC-2344-9476-79891A10A252}" type="presParOf" srcId="{9A2A5C9A-4416-724E-93C8-986918C95D3E}" destId="{1875E641-633F-7343-BE22-C9868DEAE15F}" srcOrd="0" destOrd="0" presId="urn:microsoft.com/office/officeart/2005/8/layout/hierarchy1"/>
    <dgm:cxn modelId="{8D6ABBEF-18CF-9B4E-A6A9-44868E7C89FA}" type="presParOf" srcId="{9A2A5C9A-4416-724E-93C8-986918C95D3E}" destId="{44D4A60D-D186-A84C-86EC-F5B594BA2157}" srcOrd="1" destOrd="0" presId="urn:microsoft.com/office/officeart/2005/8/layout/hierarchy1"/>
    <dgm:cxn modelId="{CBDFCDB3-FD28-8046-92D7-5B2F34B3E12E}" type="presParOf" srcId="{9BD754B0-9ACB-AF4B-B820-D6DD25401499}" destId="{8588BC78-A52C-8C45-BC93-D916C1C8489C}" srcOrd="1" destOrd="0" presId="urn:microsoft.com/office/officeart/2005/8/layout/hierarchy1"/>
    <dgm:cxn modelId="{97DFDDCC-39E9-ED40-A320-3BD128735D33}" type="presParOf" srcId="{33D0D6D8-0A72-6646-811D-620692B59BC5}" destId="{D622D2A5-4AA8-1C49-BDD1-43A3DAD13DFA}" srcOrd="6" destOrd="0" presId="urn:microsoft.com/office/officeart/2005/8/layout/hierarchy1"/>
    <dgm:cxn modelId="{F44E071A-8E12-EF49-8B22-DC2FF9735EAD}" type="presParOf" srcId="{33D0D6D8-0A72-6646-811D-620692B59BC5}" destId="{28531E73-EA5D-F04C-A20A-443F603DCF58}" srcOrd="7" destOrd="0" presId="urn:microsoft.com/office/officeart/2005/8/layout/hierarchy1"/>
    <dgm:cxn modelId="{96D0503F-C15E-2E46-8211-3B40EB1E2C62}" type="presParOf" srcId="{28531E73-EA5D-F04C-A20A-443F603DCF58}" destId="{C7B59732-B1EE-C445-95A4-ADB0C25E2D65}" srcOrd="0" destOrd="0" presId="urn:microsoft.com/office/officeart/2005/8/layout/hierarchy1"/>
    <dgm:cxn modelId="{E0168527-62CD-E343-B85D-E35F012C6DEB}" type="presParOf" srcId="{C7B59732-B1EE-C445-95A4-ADB0C25E2D65}" destId="{FF5ACC7B-8893-804B-A3FC-832A5840A27A}" srcOrd="0" destOrd="0" presId="urn:microsoft.com/office/officeart/2005/8/layout/hierarchy1"/>
    <dgm:cxn modelId="{7FD2933B-6741-4249-99C0-F22EE11056E4}" type="presParOf" srcId="{C7B59732-B1EE-C445-95A4-ADB0C25E2D65}" destId="{3DB0FBD1-07E6-E34B-B97E-BCEDC44B0EFD}" srcOrd="1" destOrd="0" presId="urn:microsoft.com/office/officeart/2005/8/layout/hierarchy1"/>
    <dgm:cxn modelId="{3A910044-303D-634C-B050-A85BDCCB9F51}" type="presParOf" srcId="{28531E73-EA5D-F04C-A20A-443F603DCF58}" destId="{FDD9F3CD-C1D8-3649-B6C8-93F5447A756C}" srcOrd="1" destOrd="0" presId="urn:microsoft.com/office/officeart/2005/8/layout/hierarchy1"/>
    <dgm:cxn modelId="{A2F3D98C-FA99-184B-BA64-8C1B103D9FC3}" type="presParOf" srcId="{33D0D6D8-0A72-6646-811D-620692B59BC5}" destId="{D245CE95-C3CF-4241-A19A-172810ADEE7F}" srcOrd="8" destOrd="0" presId="urn:microsoft.com/office/officeart/2005/8/layout/hierarchy1"/>
    <dgm:cxn modelId="{1CD8B068-B486-AD46-9118-2F1CDD9A177F}" type="presParOf" srcId="{33D0D6D8-0A72-6646-811D-620692B59BC5}" destId="{AE41D315-81FF-D44D-9AB7-8EF541B9897D}" srcOrd="9" destOrd="0" presId="urn:microsoft.com/office/officeart/2005/8/layout/hierarchy1"/>
    <dgm:cxn modelId="{7353D9E6-71A1-904B-8143-1A22B6B25E20}" type="presParOf" srcId="{AE41D315-81FF-D44D-9AB7-8EF541B9897D}" destId="{8EE7A4F7-2FB2-E140-BAAF-9DA444232FC0}" srcOrd="0" destOrd="0" presId="urn:microsoft.com/office/officeart/2005/8/layout/hierarchy1"/>
    <dgm:cxn modelId="{99FEB629-80D9-1F49-AC85-7A73B09F725C}" type="presParOf" srcId="{8EE7A4F7-2FB2-E140-BAAF-9DA444232FC0}" destId="{C0573792-B1F3-E54A-A0FA-FD1B437DD066}" srcOrd="0" destOrd="0" presId="urn:microsoft.com/office/officeart/2005/8/layout/hierarchy1"/>
    <dgm:cxn modelId="{BCF595FE-3A43-A24B-9DBB-053C55FD0CB7}" type="presParOf" srcId="{8EE7A4F7-2FB2-E140-BAAF-9DA444232FC0}" destId="{9FE82BDC-7E88-F14F-BFA6-CC699AAB497F}" srcOrd="1" destOrd="0" presId="urn:microsoft.com/office/officeart/2005/8/layout/hierarchy1"/>
    <dgm:cxn modelId="{351A439D-1644-EF40-9F7C-02A48174ADEC}" type="presParOf" srcId="{AE41D315-81FF-D44D-9AB7-8EF541B9897D}" destId="{47A704BB-0879-124E-9465-DB31F1DADFAC}" srcOrd="1" destOrd="0" presId="urn:microsoft.com/office/officeart/2005/8/layout/hierarchy1"/>
    <dgm:cxn modelId="{AD11A379-97D4-324C-B4CB-09D914480125}" type="presParOf" srcId="{33D0D6D8-0A72-6646-811D-620692B59BC5}" destId="{4C978D5A-4F85-C44C-A7EF-C833FF83F4C5}" srcOrd="10" destOrd="0" presId="urn:microsoft.com/office/officeart/2005/8/layout/hierarchy1"/>
    <dgm:cxn modelId="{192CC414-165C-0842-8BCD-03626D8F49CE}" type="presParOf" srcId="{33D0D6D8-0A72-6646-811D-620692B59BC5}" destId="{02DEA4D9-17BF-8A4A-81B8-213A2E647E41}" srcOrd="11" destOrd="0" presId="urn:microsoft.com/office/officeart/2005/8/layout/hierarchy1"/>
    <dgm:cxn modelId="{FF7A880F-14C4-574D-87DB-658106985008}" type="presParOf" srcId="{02DEA4D9-17BF-8A4A-81B8-213A2E647E41}" destId="{9270AACF-96A6-2042-9BF6-880368C3EB0C}" srcOrd="0" destOrd="0" presId="urn:microsoft.com/office/officeart/2005/8/layout/hierarchy1"/>
    <dgm:cxn modelId="{525801DE-97AD-9B4B-A5B7-1F4E10670805}" type="presParOf" srcId="{9270AACF-96A6-2042-9BF6-880368C3EB0C}" destId="{2789D393-E25F-C84C-A21C-B7EF7168E760}" srcOrd="0" destOrd="0" presId="urn:microsoft.com/office/officeart/2005/8/layout/hierarchy1"/>
    <dgm:cxn modelId="{91446886-F554-7D4E-8B31-8EBE49701B85}" type="presParOf" srcId="{9270AACF-96A6-2042-9BF6-880368C3EB0C}" destId="{206AB517-19DD-3D44-BF51-C99A7D71E9FE}" srcOrd="1" destOrd="0" presId="urn:microsoft.com/office/officeart/2005/8/layout/hierarchy1"/>
    <dgm:cxn modelId="{0C7BE8D8-C8CB-E543-853B-70577407F6C8}" type="presParOf" srcId="{02DEA4D9-17BF-8A4A-81B8-213A2E647E41}" destId="{96F07338-E529-A142-A6FD-0EB73B804F4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8B83A-7264-8340-8559-C7C67A367D0F}">
      <dsp:nvSpPr>
        <dsp:cNvPr id="0" name=""/>
        <dsp:cNvSpPr/>
      </dsp:nvSpPr>
      <dsp:spPr>
        <a:xfrm>
          <a:off x="2037556" y="0"/>
          <a:ext cx="3028950" cy="3028950"/>
        </a:xfrm>
        <a:prstGeom prst="triangle">
          <a:avLst/>
        </a:prstGeom>
        <a:solidFill>
          <a:schemeClr val="tx1">
            <a:lumMod val="50000"/>
            <a:lumOff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Business Process Architecture</a:t>
          </a:r>
        </a:p>
        <a:p>
          <a:pPr marL="114300" lvl="1" indent="-114300" algn="l" defTabSz="666750" rtl="0">
            <a:lnSpc>
              <a:spcPct val="90000"/>
            </a:lnSpc>
            <a:spcBef>
              <a:spcPct val="0"/>
            </a:spcBef>
            <a:spcAft>
              <a:spcPct val="15000"/>
            </a:spcAft>
            <a:buChar char="••"/>
          </a:pPr>
          <a:r>
            <a:rPr lang="en-US" sz="1500" kern="1200" dirty="0" smtClean="0"/>
            <a:t>Rapid change</a:t>
          </a:r>
        </a:p>
      </dsp:txBody>
      <dsp:txXfrm>
        <a:off x="2794794" y="1514475"/>
        <a:ext cx="1514475" cy="1514475"/>
      </dsp:txXfrm>
    </dsp:sp>
    <dsp:sp modelId="{48A374A1-468D-1441-91BC-DEF81BEDDD33}">
      <dsp:nvSpPr>
        <dsp:cNvPr id="0" name=""/>
        <dsp:cNvSpPr/>
      </dsp:nvSpPr>
      <dsp:spPr>
        <a:xfrm>
          <a:off x="523080" y="3028950"/>
          <a:ext cx="3028950" cy="3028950"/>
        </a:xfrm>
        <a:prstGeom prst="triangle">
          <a:avLst/>
        </a:prstGeom>
        <a:solidFill>
          <a:schemeClr val="accent3">
            <a:shade val="50000"/>
            <a:hueOff val="2256"/>
            <a:satOff val="1015"/>
            <a:lumOff val="152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Information Architecture</a:t>
          </a:r>
          <a:endParaRPr lang="en-US" sz="1900" kern="1200" dirty="0"/>
        </a:p>
        <a:p>
          <a:pPr marL="114300" lvl="1" indent="-114300" algn="l" defTabSz="666750" rtl="0">
            <a:lnSpc>
              <a:spcPct val="90000"/>
            </a:lnSpc>
            <a:spcBef>
              <a:spcPct val="0"/>
            </a:spcBef>
            <a:spcAft>
              <a:spcPct val="15000"/>
            </a:spcAft>
            <a:buChar char="••"/>
          </a:pPr>
          <a:r>
            <a:rPr lang="en-US" sz="1500" kern="1200" dirty="0" smtClean="0"/>
            <a:t>Transcends</a:t>
          </a:r>
          <a:endParaRPr lang="en-US" sz="1500" kern="1200" dirty="0"/>
        </a:p>
        <a:p>
          <a:pPr marL="114300" lvl="1" indent="-114300" algn="l" defTabSz="666750" rtl="0">
            <a:lnSpc>
              <a:spcPct val="90000"/>
            </a:lnSpc>
            <a:spcBef>
              <a:spcPct val="0"/>
            </a:spcBef>
            <a:spcAft>
              <a:spcPct val="15000"/>
            </a:spcAft>
            <a:buChar char="••"/>
          </a:pPr>
          <a:r>
            <a:rPr lang="en-US" sz="1500" u="sng" kern="1200" dirty="0" smtClean="0"/>
            <a:t>Longest life</a:t>
          </a:r>
          <a:endParaRPr lang="en-US" sz="1500" u="sng" kern="1200" dirty="0"/>
        </a:p>
      </dsp:txBody>
      <dsp:txXfrm>
        <a:off x="1280318" y="4543425"/>
        <a:ext cx="1514475" cy="1514475"/>
      </dsp:txXfrm>
    </dsp:sp>
    <dsp:sp modelId="{68981F3E-7A6F-B349-98E8-C08A8BA43ADE}">
      <dsp:nvSpPr>
        <dsp:cNvPr id="0" name=""/>
        <dsp:cNvSpPr/>
      </dsp:nvSpPr>
      <dsp:spPr>
        <a:xfrm rot="10800000">
          <a:off x="2037556" y="3028950"/>
          <a:ext cx="3028950" cy="3028950"/>
        </a:xfrm>
        <a:prstGeom prst="triangle">
          <a:avLst/>
        </a:prstGeom>
        <a:solidFill>
          <a:schemeClr val="tx1">
            <a:lumMod val="50000"/>
            <a:lumOff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Application Architecture</a:t>
          </a:r>
          <a:endParaRPr lang="en-US" sz="1900" kern="1200" dirty="0"/>
        </a:p>
        <a:p>
          <a:pPr marL="114300" lvl="1" indent="-114300" algn="l" defTabSz="666750" rtl="0">
            <a:lnSpc>
              <a:spcPct val="90000"/>
            </a:lnSpc>
            <a:spcBef>
              <a:spcPct val="0"/>
            </a:spcBef>
            <a:spcAft>
              <a:spcPct val="15000"/>
            </a:spcAft>
            <a:buChar char="••"/>
          </a:pPr>
          <a:r>
            <a:rPr lang="en-US" sz="1500" kern="1200" dirty="0" smtClean="0"/>
            <a:t>Follows Business</a:t>
          </a:r>
          <a:endParaRPr lang="en-US" sz="1500" kern="1200" dirty="0"/>
        </a:p>
      </dsp:txBody>
      <dsp:txXfrm rot="10800000">
        <a:off x="2794793" y="3028950"/>
        <a:ext cx="1514475" cy="1514475"/>
      </dsp:txXfrm>
    </dsp:sp>
    <dsp:sp modelId="{AD13985C-F083-094F-8031-12BECE1C5CA9}">
      <dsp:nvSpPr>
        <dsp:cNvPr id="0" name=""/>
        <dsp:cNvSpPr/>
      </dsp:nvSpPr>
      <dsp:spPr>
        <a:xfrm>
          <a:off x="3552031" y="3028950"/>
          <a:ext cx="3028950" cy="3028950"/>
        </a:xfrm>
        <a:prstGeom prst="triangle">
          <a:avLst/>
        </a:prstGeom>
        <a:solidFill>
          <a:schemeClr val="accent3">
            <a:shade val="50000"/>
            <a:hueOff val="2256"/>
            <a:satOff val="1015"/>
            <a:lumOff val="152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Technology Architecture</a:t>
          </a:r>
          <a:endParaRPr lang="en-US" sz="1900" kern="1200" dirty="0"/>
        </a:p>
        <a:p>
          <a:pPr marL="114300" lvl="1" indent="-114300" algn="l" defTabSz="666750" rtl="0">
            <a:lnSpc>
              <a:spcPct val="90000"/>
            </a:lnSpc>
            <a:spcBef>
              <a:spcPct val="0"/>
            </a:spcBef>
            <a:spcAft>
              <a:spcPct val="15000"/>
            </a:spcAft>
            <a:buChar char="••"/>
          </a:pPr>
          <a:r>
            <a:rPr lang="en-US" sz="1500" kern="1200" dirty="0" smtClean="0"/>
            <a:t>Unexpected change</a:t>
          </a:r>
          <a:endParaRPr lang="en-US" sz="1500" kern="1200" dirty="0"/>
        </a:p>
      </dsp:txBody>
      <dsp:txXfrm>
        <a:off x="4309269" y="4543425"/>
        <a:ext cx="151447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151D3-7C0B-DA4B-8DB4-38EE0F5D7AFD}">
      <dsp:nvSpPr>
        <dsp:cNvPr id="0" name=""/>
        <dsp:cNvSpPr/>
      </dsp:nvSpPr>
      <dsp:spPr>
        <a:xfrm>
          <a:off x="87769" y="1006563"/>
          <a:ext cx="2345055" cy="193417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solidFill>
                <a:srgbClr val="BFBFBF"/>
              </a:solidFill>
            </a:rPr>
            <a:t>Batched Acquisition from Staging Tables</a:t>
          </a:r>
          <a:endParaRPr lang="en-US" sz="1300" kern="1200" dirty="0">
            <a:solidFill>
              <a:srgbClr val="BFBFBF"/>
            </a:solidFill>
          </a:endParaRPr>
        </a:p>
        <a:p>
          <a:pPr marL="228600" lvl="2" indent="-114300" algn="l" defTabSz="577850">
            <a:lnSpc>
              <a:spcPct val="90000"/>
            </a:lnSpc>
            <a:spcBef>
              <a:spcPct val="0"/>
            </a:spcBef>
            <a:spcAft>
              <a:spcPct val="15000"/>
            </a:spcAft>
            <a:buChar char="••"/>
          </a:pPr>
          <a:r>
            <a:rPr lang="en-US" sz="1300" kern="1200" dirty="0" smtClean="0">
              <a:solidFill>
                <a:srgbClr val="BFBFBF"/>
              </a:solidFill>
            </a:rPr>
            <a:t>Members, Attributes, Parent-Child Relationships</a:t>
          </a:r>
          <a:endParaRPr lang="en-US" sz="1300" kern="1200" dirty="0">
            <a:solidFill>
              <a:srgbClr val="BFBFBF"/>
            </a:solidFill>
          </a:endParaRPr>
        </a:p>
        <a:p>
          <a:pPr marL="114300" lvl="1" indent="-114300" algn="l" defTabSz="577850">
            <a:lnSpc>
              <a:spcPct val="90000"/>
            </a:lnSpc>
            <a:spcBef>
              <a:spcPct val="0"/>
            </a:spcBef>
            <a:spcAft>
              <a:spcPct val="15000"/>
            </a:spcAft>
            <a:buChar char="••"/>
          </a:pPr>
          <a:r>
            <a:rPr lang="en-US" sz="1300" kern="1200" dirty="0" smtClean="0">
              <a:solidFill>
                <a:srgbClr val="BFBFBF"/>
              </a:solidFill>
            </a:rPr>
            <a:t>SQL Integration Services</a:t>
          </a:r>
          <a:endParaRPr lang="en-US" sz="1300" kern="1200" dirty="0">
            <a:solidFill>
              <a:srgbClr val="BFBFBF"/>
            </a:solidFill>
          </a:endParaRPr>
        </a:p>
      </dsp:txBody>
      <dsp:txXfrm>
        <a:off x="132280" y="1051074"/>
        <a:ext cx="2256033" cy="1430690"/>
      </dsp:txXfrm>
    </dsp:sp>
    <dsp:sp modelId="{E75E18CB-B173-6841-8657-D60B63C0D5B9}">
      <dsp:nvSpPr>
        <dsp:cNvPr id="0" name=""/>
        <dsp:cNvSpPr/>
      </dsp:nvSpPr>
      <dsp:spPr>
        <a:xfrm>
          <a:off x="1388821" y="1406860"/>
          <a:ext cx="2675335" cy="2675335"/>
        </a:xfrm>
        <a:prstGeom prst="leftCircularArrow">
          <a:avLst>
            <a:gd name="adj1" fmla="val 3485"/>
            <a:gd name="adj2" fmla="val 432299"/>
            <a:gd name="adj3" fmla="val 2207810"/>
            <a:gd name="adj4" fmla="val 9024489"/>
            <a:gd name="adj5" fmla="val 4066"/>
          </a:avLst>
        </a:prstGeom>
        <a:gradFill rotWithShape="0">
          <a:gsLst>
            <a:gs pos="0">
              <a:schemeClr val="accent3">
                <a:shade val="90000"/>
                <a:hueOff val="0"/>
                <a:satOff val="0"/>
                <a:lumOff val="0"/>
                <a:alphaOff val="0"/>
                <a:shade val="51000"/>
                <a:satMod val="130000"/>
              </a:schemeClr>
            </a:gs>
            <a:gs pos="80000">
              <a:schemeClr val="accent3">
                <a:shade val="90000"/>
                <a:hueOff val="0"/>
                <a:satOff val="0"/>
                <a:lumOff val="0"/>
                <a:alphaOff val="0"/>
                <a:shade val="93000"/>
                <a:satMod val="130000"/>
              </a:schemeClr>
            </a:gs>
            <a:gs pos="100000">
              <a:schemeClr val="accent3">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3496552-FCEC-6449-92D0-96ACD14C5505}">
      <dsp:nvSpPr>
        <dsp:cNvPr id="0" name=""/>
        <dsp:cNvSpPr/>
      </dsp:nvSpPr>
      <dsp:spPr>
        <a:xfrm>
          <a:off x="608892" y="2526275"/>
          <a:ext cx="2084493" cy="828934"/>
        </a:xfrm>
        <a:prstGeom prst="roundRect">
          <a:avLst>
            <a:gd name="adj" fmla="val 10000"/>
          </a:avLst>
        </a:prstGeom>
        <a:gradFill rotWithShape="0">
          <a:gsLst>
            <a:gs pos="0">
              <a:schemeClr val="accent3">
                <a:shade val="50000"/>
                <a:hueOff val="0"/>
                <a:satOff val="0"/>
                <a:lumOff val="0"/>
                <a:alphaOff val="0"/>
                <a:shade val="51000"/>
                <a:satMod val="130000"/>
              </a:schemeClr>
            </a:gs>
            <a:gs pos="80000">
              <a:schemeClr val="accent3">
                <a:shade val="50000"/>
                <a:hueOff val="0"/>
                <a:satOff val="0"/>
                <a:lumOff val="0"/>
                <a:alphaOff val="0"/>
                <a:shade val="93000"/>
                <a:satMod val="130000"/>
              </a:schemeClr>
            </a:gs>
            <a:gs pos="100000">
              <a:schemeClr val="accent3">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Import &amp; Integration</a:t>
          </a:r>
          <a:endParaRPr lang="en-US" sz="2300" kern="1200" dirty="0"/>
        </a:p>
      </dsp:txBody>
      <dsp:txXfrm>
        <a:off x="633171" y="2550554"/>
        <a:ext cx="2035935" cy="780376"/>
      </dsp:txXfrm>
    </dsp:sp>
    <dsp:sp modelId="{249699DC-E4F1-5A43-8BF0-27A72E08D4A3}">
      <dsp:nvSpPr>
        <dsp:cNvPr id="0" name=""/>
        <dsp:cNvSpPr/>
      </dsp:nvSpPr>
      <dsp:spPr>
        <a:xfrm>
          <a:off x="3137407" y="1006563"/>
          <a:ext cx="2345055" cy="193417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50000"/>
              <a:hueOff val="3008"/>
              <a:satOff val="1353"/>
              <a:lumOff val="2032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smtClean="0">
              <a:solidFill>
                <a:srgbClr val="BFBFBF"/>
              </a:solidFill>
            </a:rPr>
            <a:t>Versioning Changes</a:t>
          </a:r>
          <a:endParaRPr lang="en-US" sz="1300" kern="1200" dirty="0">
            <a:solidFill>
              <a:srgbClr val="BFBFBF"/>
            </a:solidFill>
          </a:endParaRPr>
        </a:p>
        <a:p>
          <a:pPr marL="114300" lvl="1" indent="-114300" algn="l" defTabSz="577850">
            <a:lnSpc>
              <a:spcPct val="90000"/>
            </a:lnSpc>
            <a:spcBef>
              <a:spcPct val="0"/>
            </a:spcBef>
            <a:spcAft>
              <a:spcPct val="15000"/>
            </a:spcAft>
            <a:buChar char="••"/>
          </a:pPr>
          <a:r>
            <a:rPr lang="en-US" sz="1300" kern="1200" smtClean="0">
              <a:solidFill>
                <a:srgbClr val="BFBFBF"/>
              </a:solidFill>
            </a:rPr>
            <a:t>Auditing</a:t>
          </a:r>
          <a:endParaRPr lang="en-US" sz="1300" kern="1200" dirty="0">
            <a:solidFill>
              <a:srgbClr val="BFBFBF"/>
            </a:solidFill>
          </a:endParaRPr>
        </a:p>
        <a:p>
          <a:pPr marL="114300" lvl="1" indent="-114300" algn="l" defTabSz="577850">
            <a:lnSpc>
              <a:spcPct val="90000"/>
            </a:lnSpc>
            <a:spcBef>
              <a:spcPct val="0"/>
            </a:spcBef>
            <a:spcAft>
              <a:spcPct val="15000"/>
            </a:spcAft>
            <a:buChar char="••"/>
          </a:pPr>
          <a:r>
            <a:rPr lang="en-US" sz="1300" kern="1200" dirty="0" smtClean="0">
              <a:solidFill>
                <a:srgbClr val="BFBFBF"/>
              </a:solidFill>
            </a:rPr>
            <a:t>Compliance</a:t>
          </a:r>
          <a:endParaRPr lang="en-US" sz="1300" kern="1200" dirty="0">
            <a:solidFill>
              <a:srgbClr val="BFBFBF"/>
            </a:solidFill>
          </a:endParaRPr>
        </a:p>
        <a:p>
          <a:pPr marL="114300" lvl="1" indent="-114300" algn="l" defTabSz="577850">
            <a:lnSpc>
              <a:spcPct val="90000"/>
            </a:lnSpc>
            <a:spcBef>
              <a:spcPct val="0"/>
            </a:spcBef>
            <a:spcAft>
              <a:spcPct val="15000"/>
            </a:spcAft>
            <a:buChar char="••"/>
          </a:pPr>
          <a:r>
            <a:rPr lang="en-US" sz="1300" kern="1200" dirty="0" smtClean="0">
              <a:solidFill>
                <a:srgbClr val="BFBFBF"/>
              </a:solidFill>
            </a:rPr>
            <a:t>Tracking of Instances</a:t>
          </a:r>
          <a:endParaRPr lang="en-US" sz="1300" kern="1200" dirty="0">
            <a:solidFill>
              <a:srgbClr val="BFBFBF"/>
            </a:solidFill>
          </a:endParaRPr>
        </a:p>
      </dsp:txBody>
      <dsp:txXfrm>
        <a:off x="3181918" y="1465541"/>
        <a:ext cx="2256033" cy="1430690"/>
      </dsp:txXfrm>
    </dsp:sp>
    <dsp:sp modelId="{F00BF8B7-19C5-2B40-AC76-554A189D669E}">
      <dsp:nvSpPr>
        <dsp:cNvPr id="0" name=""/>
        <dsp:cNvSpPr/>
      </dsp:nvSpPr>
      <dsp:spPr>
        <a:xfrm>
          <a:off x="4418918" y="-210727"/>
          <a:ext cx="2974981" cy="2974981"/>
        </a:xfrm>
        <a:prstGeom prst="circularArrow">
          <a:avLst>
            <a:gd name="adj1" fmla="val 3134"/>
            <a:gd name="adj2" fmla="val 385533"/>
            <a:gd name="adj3" fmla="val 19438956"/>
            <a:gd name="adj4" fmla="val 12575511"/>
            <a:gd name="adj5" fmla="val 3657"/>
          </a:avLst>
        </a:prstGeom>
        <a:gradFill rotWithShape="0">
          <a:gsLst>
            <a:gs pos="0">
              <a:schemeClr val="accent3">
                <a:shade val="90000"/>
                <a:hueOff val="4891"/>
                <a:satOff val="477"/>
                <a:lumOff val="13057"/>
                <a:alphaOff val="0"/>
                <a:shade val="51000"/>
                <a:satMod val="130000"/>
              </a:schemeClr>
            </a:gs>
            <a:gs pos="80000">
              <a:schemeClr val="accent3">
                <a:shade val="90000"/>
                <a:hueOff val="4891"/>
                <a:satOff val="477"/>
                <a:lumOff val="13057"/>
                <a:alphaOff val="0"/>
                <a:shade val="93000"/>
                <a:satMod val="130000"/>
              </a:schemeClr>
            </a:gs>
            <a:gs pos="100000">
              <a:schemeClr val="accent3">
                <a:shade val="90000"/>
                <a:hueOff val="4891"/>
                <a:satOff val="477"/>
                <a:lumOff val="130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A631BB-91AD-2243-B2C4-A419F28C8056}">
      <dsp:nvSpPr>
        <dsp:cNvPr id="0" name=""/>
        <dsp:cNvSpPr/>
      </dsp:nvSpPr>
      <dsp:spPr>
        <a:xfrm>
          <a:off x="3658530" y="592095"/>
          <a:ext cx="2084493" cy="828934"/>
        </a:xfrm>
        <a:prstGeom prst="roundRect">
          <a:avLst>
            <a:gd name="adj" fmla="val 10000"/>
          </a:avLst>
        </a:prstGeom>
        <a:gradFill rotWithShape="0">
          <a:gsLst>
            <a:gs pos="0">
              <a:schemeClr val="accent3">
                <a:shade val="50000"/>
                <a:hueOff val="3008"/>
                <a:satOff val="1353"/>
                <a:lumOff val="20327"/>
                <a:alphaOff val="0"/>
                <a:shade val="51000"/>
                <a:satMod val="130000"/>
              </a:schemeClr>
            </a:gs>
            <a:gs pos="80000">
              <a:schemeClr val="accent3">
                <a:shade val="50000"/>
                <a:hueOff val="3008"/>
                <a:satOff val="1353"/>
                <a:lumOff val="20327"/>
                <a:alphaOff val="0"/>
                <a:shade val="93000"/>
                <a:satMod val="130000"/>
              </a:schemeClr>
            </a:gs>
            <a:gs pos="100000">
              <a:schemeClr val="accent3">
                <a:shade val="50000"/>
                <a:hueOff val="3008"/>
                <a:satOff val="1353"/>
                <a:lumOff val="2032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3682809" y="616374"/>
        <a:ext cx="2035935" cy="780376"/>
      </dsp:txXfrm>
    </dsp:sp>
    <dsp:sp modelId="{ED35D4E1-AD31-464E-B2D5-F7A69D889771}">
      <dsp:nvSpPr>
        <dsp:cNvPr id="0" name=""/>
        <dsp:cNvSpPr/>
      </dsp:nvSpPr>
      <dsp:spPr>
        <a:xfrm>
          <a:off x="6187045" y="1006563"/>
          <a:ext cx="2345055" cy="193417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50000"/>
              <a:hueOff val="3008"/>
              <a:satOff val="1353"/>
              <a:lumOff val="2032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solidFill>
                <a:srgbClr val="BFBFBF"/>
              </a:solidFill>
            </a:rPr>
            <a:t>Subscription Views</a:t>
          </a:r>
          <a:endParaRPr lang="en-US" sz="1300" kern="1200" dirty="0">
            <a:solidFill>
              <a:srgbClr val="BFBFBF"/>
            </a:solidFill>
          </a:endParaRPr>
        </a:p>
        <a:p>
          <a:pPr marL="114300" lvl="1" indent="-114300" algn="l" defTabSz="577850">
            <a:lnSpc>
              <a:spcPct val="90000"/>
            </a:lnSpc>
            <a:spcBef>
              <a:spcPct val="0"/>
            </a:spcBef>
            <a:spcAft>
              <a:spcPct val="15000"/>
            </a:spcAft>
            <a:buChar char="••"/>
          </a:pPr>
          <a:r>
            <a:rPr lang="en-US" sz="1300" kern="1200" smtClean="0">
              <a:solidFill>
                <a:srgbClr val="BFBFBF"/>
              </a:solidFill>
            </a:rPr>
            <a:t>Export to:</a:t>
          </a:r>
          <a:endParaRPr lang="en-US" sz="1300" kern="1200" dirty="0">
            <a:solidFill>
              <a:srgbClr val="BFBFBF"/>
            </a:solidFill>
          </a:endParaRPr>
        </a:p>
        <a:p>
          <a:pPr marL="228600" lvl="2" indent="-114300" algn="l" defTabSz="577850">
            <a:lnSpc>
              <a:spcPct val="90000"/>
            </a:lnSpc>
            <a:spcBef>
              <a:spcPct val="0"/>
            </a:spcBef>
            <a:spcAft>
              <a:spcPct val="15000"/>
            </a:spcAft>
            <a:buChar char="••"/>
          </a:pPr>
          <a:r>
            <a:rPr lang="en-US" sz="1300" kern="1200" dirty="0" smtClean="0">
              <a:solidFill>
                <a:srgbClr val="BFBFBF"/>
              </a:solidFill>
            </a:rPr>
            <a:t>Operational Systems</a:t>
          </a:r>
          <a:endParaRPr lang="en-US" sz="1300" kern="1200" dirty="0">
            <a:solidFill>
              <a:srgbClr val="BFBFBF"/>
            </a:solidFill>
          </a:endParaRPr>
        </a:p>
        <a:p>
          <a:pPr marL="228600" lvl="2" indent="-114300" algn="l" defTabSz="577850">
            <a:lnSpc>
              <a:spcPct val="90000"/>
            </a:lnSpc>
            <a:spcBef>
              <a:spcPct val="0"/>
            </a:spcBef>
            <a:spcAft>
              <a:spcPct val="15000"/>
            </a:spcAft>
            <a:buChar char="••"/>
          </a:pPr>
          <a:r>
            <a:rPr lang="en-US" sz="1300" kern="1200" dirty="0" smtClean="0">
              <a:solidFill>
                <a:srgbClr val="BFBFBF"/>
              </a:solidFill>
            </a:rPr>
            <a:t>Data Warehouses</a:t>
          </a:r>
          <a:endParaRPr lang="en-US" sz="1300" kern="1200" dirty="0">
            <a:solidFill>
              <a:srgbClr val="BFBFBF"/>
            </a:solidFill>
          </a:endParaRPr>
        </a:p>
        <a:p>
          <a:pPr marL="228600" lvl="2" indent="-114300" algn="l" defTabSz="577850">
            <a:lnSpc>
              <a:spcPct val="90000"/>
            </a:lnSpc>
            <a:spcBef>
              <a:spcPct val="0"/>
            </a:spcBef>
            <a:spcAft>
              <a:spcPct val="15000"/>
            </a:spcAft>
            <a:buChar char="••"/>
          </a:pPr>
          <a:r>
            <a:rPr lang="en-US" sz="1300" kern="1200" dirty="0" smtClean="0">
              <a:solidFill>
                <a:srgbClr val="BFBFBF"/>
              </a:solidFill>
            </a:rPr>
            <a:t>BI Analytics</a:t>
          </a:r>
          <a:endParaRPr lang="en-US" sz="1300" kern="1200" dirty="0">
            <a:solidFill>
              <a:srgbClr val="BFBFBF"/>
            </a:solidFill>
          </a:endParaRPr>
        </a:p>
        <a:p>
          <a:pPr marL="228600" lvl="2" indent="-114300" algn="l" defTabSz="577850">
            <a:lnSpc>
              <a:spcPct val="90000"/>
            </a:lnSpc>
            <a:spcBef>
              <a:spcPct val="0"/>
            </a:spcBef>
            <a:spcAft>
              <a:spcPct val="15000"/>
            </a:spcAft>
            <a:buChar char="••"/>
          </a:pPr>
          <a:r>
            <a:rPr lang="en-US" sz="1300" kern="1200" dirty="0" smtClean="0">
              <a:solidFill>
                <a:srgbClr val="BFBFBF"/>
              </a:solidFill>
            </a:rPr>
            <a:t>Reporting Tools</a:t>
          </a:r>
          <a:endParaRPr lang="en-US" sz="1300" kern="1200" dirty="0">
            <a:solidFill>
              <a:srgbClr val="BFBFBF"/>
            </a:solidFill>
          </a:endParaRPr>
        </a:p>
      </dsp:txBody>
      <dsp:txXfrm>
        <a:off x="6231556" y="1051074"/>
        <a:ext cx="2256033" cy="1430690"/>
      </dsp:txXfrm>
    </dsp:sp>
    <dsp:sp modelId="{4B763178-30FB-134F-ADDF-40927B680646}">
      <dsp:nvSpPr>
        <dsp:cNvPr id="0" name=""/>
        <dsp:cNvSpPr/>
      </dsp:nvSpPr>
      <dsp:spPr>
        <a:xfrm>
          <a:off x="6708169" y="2526275"/>
          <a:ext cx="2084493" cy="828934"/>
        </a:xfrm>
        <a:prstGeom prst="roundRect">
          <a:avLst>
            <a:gd name="adj" fmla="val 10000"/>
          </a:avLst>
        </a:prstGeom>
        <a:gradFill rotWithShape="0">
          <a:gsLst>
            <a:gs pos="0">
              <a:schemeClr val="accent3">
                <a:shade val="50000"/>
                <a:hueOff val="3008"/>
                <a:satOff val="1353"/>
                <a:lumOff val="20327"/>
                <a:alphaOff val="0"/>
                <a:shade val="51000"/>
                <a:satMod val="130000"/>
              </a:schemeClr>
            </a:gs>
            <a:gs pos="80000">
              <a:schemeClr val="accent3">
                <a:shade val="50000"/>
                <a:hueOff val="3008"/>
                <a:satOff val="1353"/>
                <a:lumOff val="20327"/>
                <a:alphaOff val="0"/>
                <a:shade val="93000"/>
                <a:satMod val="130000"/>
              </a:schemeClr>
            </a:gs>
            <a:gs pos="100000">
              <a:schemeClr val="accent3">
                <a:shade val="50000"/>
                <a:hueOff val="3008"/>
                <a:satOff val="1353"/>
                <a:lumOff val="2032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Export &amp; Subscription</a:t>
          </a:r>
          <a:endParaRPr lang="en-US" sz="2300" kern="1200" dirty="0"/>
        </a:p>
      </dsp:txBody>
      <dsp:txXfrm>
        <a:off x="6732448" y="2550554"/>
        <a:ext cx="2035935" cy="780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78D5A-4F85-C44C-A7EF-C833FF83F4C5}">
      <dsp:nvSpPr>
        <dsp:cNvPr id="0" name=""/>
        <dsp:cNvSpPr/>
      </dsp:nvSpPr>
      <dsp:spPr>
        <a:xfrm>
          <a:off x="4362027" y="1765938"/>
          <a:ext cx="3452006" cy="328568"/>
        </a:xfrm>
        <a:custGeom>
          <a:avLst/>
          <a:gdLst/>
          <a:ahLst/>
          <a:cxnLst/>
          <a:rect l="0" t="0" r="0" b="0"/>
          <a:pathLst>
            <a:path>
              <a:moveTo>
                <a:pt x="0" y="0"/>
              </a:moveTo>
              <a:lnTo>
                <a:pt x="0" y="223909"/>
              </a:lnTo>
              <a:lnTo>
                <a:pt x="3452006" y="223909"/>
              </a:lnTo>
              <a:lnTo>
                <a:pt x="3452006" y="328568"/>
              </a:lnTo>
            </a:path>
          </a:pathLst>
        </a:custGeom>
        <a:noFill/>
        <a:ln w="9525" cap="flat" cmpd="sng" algn="ctr">
          <a:solidFill>
            <a:schemeClr val="accent3">
              <a:tint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245CE95-C3CF-4241-A19A-172810ADEE7F}">
      <dsp:nvSpPr>
        <dsp:cNvPr id="0" name=""/>
        <dsp:cNvSpPr/>
      </dsp:nvSpPr>
      <dsp:spPr>
        <a:xfrm>
          <a:off x="4362027" y="1765938"/>
          <a:ext cx="2071204" cy="328568"/>
        </a:xfrm>
        <a:custGeom>
          <a:avLst/>
          <a:gdLst/>
          <a:ahLst/>
          <a:cxnLst/>
          <a:rect l="0" t="0" r="0" b="0"/>
          <a:pathLst>
            <a:path>
              <a:moveTo>
                <a:pt x="0" y="0"/>
              </a:moveTo>
              <a:lnTo>
                <a:pt x="0" y="223909"/>
              </a:lnTo>
              <a:lnTo>
                <a:pt x="2071204" y="223909"/>
              </a:lnTo>
              <a:lnTo>
                <a:pt x="2071204" y="328568"/>
              </a:lnTo>
            </a:path>
          </a:pathLst>
        </a:custGeom>
        <a:noFill/>
        <a:ln w="9525" cap="flat" cmpd="sng" algn="ctr">
          <a:solidFill>
            <a:schemeClr val="accent3">
              <a:tint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22D2A5-4AA8-1C49-BDD1-43A3DAD13DFA}">
      <dsp:nvSpPr>
        <dsp:cNvPr id="0" name=""/>
        <dsp:cNvSpPr/>
      </dsp:nvSpPr>
      <dsp:spPr>
        <a:xfrm>
          <a:off x="4362027" y="1765938"/>
          <a:ext cx="690401" cy="328568"/>
        </a:xfrm>
        <a:custGeom>
          <a:avLst/>
          <a:gdLst/>
          <a:ahLst/>
          <a:cxnLst/>
          <a:rect l="0" t="0" r="0" b="0"/>
          <a:pathLst>
            <a:path>
              <a:moveTo>
                <a:pt x="0" y="0"/>
              </a:moveTo>
              <a:lnTo>
                <a:pt x="0" y="223909"/>
              </a:lnTo>
              <a:lnTo>
                <a:pt x="690401" y="223909"/>
              </a:lnTo>
              <a:lnTo>
                <a:pt x="690401" y="328568"/>
              </a:lnTo>
            </a:path>
          </a:pathLst>
        </a:custGeom>
        <a:noFill/>
        <a:ln w="9525" cap="flat" cmpd="sng" algn="ctr">
          <a:solidFill>
            <a:schemeClr val="accent3">
              <a:tint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3F34A40-0DD8-4444-97DF-506D4156673E}">
      <dsp:nvSpPr>
        <dsp:cNvPr id="0" name=""/>
        <dsp:cNvSpPr/>
      </dsp:nvSpPr>
      <dsp:spPr>
        <a:xfrm>
          <a:off x="5052428" y="3857854"/>
          <a:ext cx="690401" cy="328568"/>
        </a:xfrm>
        <a:custGeom>
          <a:avLst/>
          <a:gdLst/>
          <a:ahLst/>
          <a:cxnLst/>
          <a:rect l="0" t="0" r="0" b="0"/>
          <a:pathLst>
            <a:path>
              <a:moveTo>
                <a:pt x="0" y="0"/>
              </a:moveTo>
              <a:lnTo>
                <a:pt x="0" y="223909"/>
              </a:lnTo>
              <a:lnTo>
                <a:pt x="690401" y="223909"/>
              </a:lnTo>
              <a:lnTo>
                <a:pt x="690401" y="32856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22F5D5-5E43-4C4E-B768-835D18F1DCF3}">
      <dsp:nvSpPr>
        <dsp:cNvPr id="0" name=""/>
        <dsp:cNvSpPr/>
      </dsp:nvSpPr>
      <dsp:spPr>
        <a:xfrm>
          <a:off x="4362027" y="3857854"/>
          <a:ext cx="690401" cy="328568"/>
        </a:xfrm>
        <a:custGeom>
          <a:avLst/>
          <a:gdLst/>
          <a:ahLst/>
          <a:cxnLst/>
          <a:rect l="0" t="0" r="0" b="0"/>
          <a:pathLst>
            <a:path>
              <a:moveTo>
                <a:pt x="690401" y="0"/>
              </a:moveTo>
              <a:lnTo>
                <a:pt x="690401" y="223909"/>
              </a:lnTo>
              <a:lnTo>
                <a:pt x="0" y="223909"/>
              </a:lnTo>
              <a:lnTo>
                <a:pt x="0" y="32856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68F813-6552-7949-BDD0-F68702A70475}">
      <dsp:nvSpPr>
        <dsp:cNvPr id="0" name=""/>
        <dsp:cNvSpPr/>
      </dsp:nvSpPr>
      <dsp:spPr>
        <a:xfrm>
          <a:off x="3671625" y="2811896"/>
          <a:ext cx="1380802" cy="328568"/>
        </a:xfrm>
        <a:custGeom>
          <a:avLst/>
          <a:gdLst/>
          <a:ahLst/>
          <a:cxnLst/>
          <a:rect l="0" t="0" r="0" b="0"/>
          <a:pathLst>
            <a:path>
              <a:moveTo>
                <a:pt x="0" y="0"/>
              </a:moveTo>
              <a:lnTo>
                <a:pt x="0" y="223909"/>
              </a:lnTo>
              <a:lnTo>
                <a:pt x="1380802" y="223909"/>
              </a:lnTo>
              <a:lnTo>
                <a:pt x="1380802" y="32856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2C5919-DCC9-2F4B-A86D-0C1580A2FD6E}">
      <dsp:nvSpPr>
        <dsp:cNvPr id="0" name=""/>
        <dsp:cNvSpPr/>
      </dsp:nvSpPr>
      <dsp:spPr>
        <a:xfrm>
          <a:off x="3625905" y="2811896"/>
          <a:ext cx="91440" cy="328568"/>
        </a:xfrm>
        <a:custGeom>
          <a:avLst/>
          <a:gdLst/>
          <a:ahLst/>
          <a:cxnLst/>
          <a:rect l="0" t="0" r="0" b="0"/>
          <a:pathLst>
            <a:path>
              <a:moveTo>
                <a:pt x="45720" y="0"/>
              </a:moveTo>
              <a:lnTo>
                <a:pt x="45720" y="32856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8AA4B4-7060-4542-A5E1-D472FAD85A51}">
      <dsp:nvSpPr>
        <dsp:cNvPr id="0" name=""/>
        <dsp:cNvSpPr/>
      </dsp:nvSpPr>
      <dsp:spPr>
        <a:xfrm>
          <a:off x="2290823" y="2811896"/>
          <a:ext cx="1380802" cy="328568"/>
        </a:xfrm>
        <a:custGeom>
          <a:avLst/>
          <a:gdLst/>
          <a:ahLst/>
          <a:cxnLst/>
          <a:rect l="0" t="0" r="0" b="0"/>
          <a:pathLst>
            <a:path>
              <a:moveTo>
                <a:pt x="1380802" y="0"/>
              </a:moveTo>
              <a:lnTo>
                <a:pt x="1380802" y="223909"/>
              </a:lnTo>
              <a:lnTo>
                <a:pt x="0" y="223909"/>
              </a:lnTo>
              <a:lnTo>
                <a:pt x="0" y="328568"/>
              </a:lnTo>
            </a:path>
          </a:pathLst>
        </a:custGeom>
        <a:noFill/>
        <a:ln w="9525" cap="flat" cmpd="sng" algn="ctr">
          <a:solidFill>
            <a:schemeClr val="accent3">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4B2E16-A02E-1F4E-B12A-70A81FCE8C39}">
      <dsp:nvSpPr>
        <dsp:cNvPr id="0" name=""/>
        <dsp:cNvSpPr/>
      </dsp:nvSpPr>
      <dsp:spPr>
        <a:xfrm>
          <a:off x="3671625" y="1765938"/>
          <a:ext cx="690401" cy="328568"/>
        </a:xfrm>
        <a:custGeom>
          <a:avLst/>
          <a:gdLst/>
          <a:ahLst/>
          <a:cxnLst/>
          <a:rect l="0" t="0" r="0" b="0"/>
          <a:pathLst>
            <a:path>
              <a:moveTo>
                <a:pt x="690401" y="0"/>
              </a:moveTo>
              <a:lnTo>
                <a:pt x="690401" y="223909"/>
              </a:lnTo>
              <a:lnTo>
                <a:pt x="0" y="223909"/>
              </a:lnTo>
              <a:lnTo>
                <a:pt x="0" y="328568"/>
              </a:lnTo>
            </a:path>
          </a:pathLst>
        </a:custGeom>
        <a:noFill/>
        <a:ln w="9525" cap="flat" cmpd="sng" algn="ctr">
          <a:solidFill>
            <a:schemeClr val="accent3">
              <a:tint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E704D7-87DF-424D-908D-986304A07E3D}">
      <dsp:nvSpPr>
        <dsp:cNvPr id="0" name=""/>
        <dsp:cNvSpPr/>
      </dsp:nvSpPr>
      <dsp:spPr>
        <a:xfrm>
          <a:off x="2290823" y="1765938"/>
          <a:ext cx="2071204" cy="328568"/>
        </a:xfrm>
        <a:custGeom>
          <a:avLst/>
          <a:gdLst/>
          <a:ahLst/>
          <a:cxnLst/>
          <a:rect l="0" t="0" r="0" b="0"/>
          <a:pathLst>
            <a:path>
              <a:moveTo>
                <a:pt x="2071204" y="0"/>
              </a:moveTo>
              <a:lnTo>
                <a:pt x="2071204" y="223909"/>
              </a:lnTo>
              <a:lnTo>
                <a:pt x="0" y="223909"/>
              </a:lnTo>
              <a:lnTo>
                <a:pt x="0" y="328568"/>
              </a:lnTo>
            </a:path>
          </a:pathLst>
        </a:custGeom>
        <a:noFill/>
        <a:ln w="9525" cap="flat" cmpd="sng" algn="ctr">
          <a:solidFill>
            <a:schemeClr val="accent3">
              <a:tint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7EC6A1-20FD-E64E-B2C8-213B47C99606}">
      <dsp:nvSpPr>
        <dsp:cNvPr id="0" name=""/>
        <dsp:cNvSpPr/>
      </dsp:nvSpPr>
      <dsp:spPr>
        <a:xfrm>
          <a:off x="910020" y="1765938"/>
          <a:ext cx="3452006" cy="328568"/>
        </a:xfrm>
        <a:custGeom>
          <a:avLst/>
          <a:gdLst/>
          <a:ahLst/>
          <a:cxnLst/>
          <a:rect l="0" t="0" r="0" b="0"/>
          <a:pathLst>
            <a:path>
              <a:moveTo>
                <a:pt x="3452006" y="0"/>
              </a:moveTo>
              <a:lnTo>
                <a:pt x="3452006" y="223909"/>
              </a:lnTo>
              <a:lnTo>
                <a:pt x="0" y="223909"/>
              </a:lnTo>
              <a:lnTo>
                <a:pt x="0" y="328568"/>
              </a:lnTo>
            </a:path>
          </a:pathLst>
        </a:custGeom>
        <a:noFill/>
        <a:ln w="9525" cap="flat" cmpd="sng" algn="ctr">
          <a:solidFill>
            <a:schemeClr val="accent3">
              <a:tint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958374-6F03-F34D-BBF0-0FB746D6CCC0}">
      <dsp:nvSpPr>
        <dsp:cNvPr id="0" name=""/>
        <dsp:cNvSpPr/>
      </dsp:nvSpPr>
      <dsp:spPr>
        <a:xfrm>
          <a:off x="4316307" y="719980"/>
          <a:ext cx="91440" cy="328568"/>
        </a:xfrm>
        <a:custGeom>
          <a:avLst/>
          <a:gdLst/>
          <a:ahLst/>
          <a:cxnLst/>
          <a:rect l="0" t="0" r="0" b="0"/>
          <a:pathLst>
            <a:path>
              <a:moveTo>
                <a:pt x="45720" y="0"/>
              </a:moveTo>
              <a:lnTo>
                <a:pt x="45720" y="328568"/>
              </a:lnTo>
            </a:path>
          </a:pathLst>
        </a:custGeom>
        <a:noFill/>
        <a:ln w="9525" cap="flat" cmpd="sng" algn="ctr">
          <a:solidFill>
            <a:schemeClr val="accent3">
              <a:tint val="99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430633-6D83-3747-8044-1AACBB45B72C}">
      <dsp:nvSpPr>
        <dsp:cNvPr id="0" name=""/>
        <dsp:cNvSpPr/>
      </dsp:nvSpPr>
      <dsp:spPr>
        <a:xfrm>
          <a:off x="3797153" y="2590"/>
          <a:ext cx="1129747" cy="717389"/>
        </a:xfrm>
        <a:prstGeom prst="roundRect">
          <a:avLst>
            <a:gd name="adj" fmla="val 10000"/>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4770D34-C058-214F-9C91-A140182AD400}">
      <dsp:nvSpPr>
        <dsp:cNvPr id="0" name=""/>
        <dsp:cNvSpPr/>
      </dsp:nvSpPr>
      <dsp:spPr>
        <a:xfrm>
          <a:off x="3922680" y="121842"/>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BFBFBF"/>
              </a:solidFill>
            </a:rPr>
            <a:t>Product (model)</a:t>
          </a:r>
          <a:endParaRPr lang="en-US" sz="1200" kern="1200" dirty="0">
            <a:solidFill>
              <a:srgbClr val="BFBFBF"/>
            </a:solidFill>
          </a:endParaRPr>
        </a:p>
      </dsp:txBody>
      <dsp:txXfrm>
        <a:off x="3943692" y="142854"/>
        <a:ext cx="1087723" cy="675365"/>
      </dsp:txXfrm>
    </dsp:sp>
    <dsp:sp modelId="{B632CEF9-9D1B-E145-B6BE-CC7757093C8A}">
      <dsp:nvSpPr>
        <dsp:cNvPr id="0" name=""/>
        <dsp:cNvSpPr/>
      </dsp:nvSpPr>
      <dsp:spPr>
        <a:xfrm>
          <a:off x="3797153" y="1048549"/>
          <a:ext cx="1129747" cy="717389"/>
        </a:xfrm>
        <a:prstGeom prst="roundRect">
          <a:avLst>
            <a:gd name="adj" fmla="val 10000"/>
          </a:avLst>
        </a:prstGeom>
        <a:gradFill rotWithShape="0">
          <a:gsLst>
            <a:gs pos="0">
              <a:schemeClr val="accent3">
                <a:tint val="99000"/>
                <a:hueOff val="0"/>
                <a:satOff val="0"/>
                <a:lumOff val="0"/>
                <a:alphaOff val="0"/>
                <a:shade val="51000"/>
                <a:satMod val="130000"/>
              </a:schemeClr>
            </a:gs>
            <a:gs pos="80000">
              <a:schemeClr val="accent3">
                <a:tint val="99000"/>
                <a:hueOff val="0"/>
                <a:satOff val="0"/>
                <a:lumOff val="0"/>
                <a:alphaOff val="0"/>
                <a:shade val="93000"/>
                <a:satMod val="130000"/>
              </a:schemeClr>
            </a:gs>
            <a:gs pos="100000">
              <a:schemeClr val="accent3">
                <a:tint val="99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B3A17C9-3E5B-DE4C-B0B7-BF84CF02AC0B}">
      <dsp:nvSpPr>
        <dsp:cNvPr id="0" name=""/>
        <dsp:cNvSpPr/>
      </dsp:nvSpPr>
      <dsp:spPr>
        <a:xfrm>
          <a:off x="3922680" y="1167800"/>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99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BFBFBF"/>
              </a:solidFill>
            </a:rPr>
            <a:t>Product (entity)</a:t>
          </a:r>
          <a:endParaRPr lang="en-US" sz="1200" kern="1200" dirty="0">
            <a:solidFill>
              <a:srgbClr val="BFBFBF"/>
            </a:solidFill>
          </a:endParaRPr>
        </a:p>
      </dsp:txBody>
      <dsp:txXfrm>
        <a:off x="3943692" y="1188812"/>
        <a:ext cx="1087723" cy="675365"/>
      </dsp:txXfrm>
    </dsp:sp>
    <dsp:sp modelId="{DE219DF8-CB35-CA4A-A97B-EEB5ECE9DD48}">
      <dsp:nvSpPr>
        <dsp:cNvPr id="0" name=""/>
        <dsp:cNvSpPr/>
      </dsp:nvSpPr>
      <dsp:spPr>
        <a:xfrm>
          <a:off x="345146" y="2094507"/>
          <a:ext cx="1129747" cy="717389"/>
        </a:xfrm>
        <a:prstGeom prst="roundRect">
          <a:avLst>
            <a:gd name="adj" fmla="val 10000"/>
          </a:avLst>
        </a:prstGeom>
        <a:gradFill rotWithShape="0">
          <a:gsLst>
            <a:gs pos="0">
              <a:schemeClr val="accent3">
                <a:tint val="80000"/>
                <a:hueOff val="0"/>
                <a:satOff val="0"/>
                <a:lumOff val="0"/>
                <a:alphaOff val="0"/>
                <a:shade val="51000"/>
                <a:satMod val="130000"/>
              </a:schemeClr>
            </a:gs>
            <a:gs pos="80000">
              <a:schemeClr val="accent3">
                <a:tint val="80000"/>
                <a:hueOff val="0"/>
                <a:satOff val="0"/>
                <a:lumOff val="0"/>
                <a:alphaOff val="0"/>
                <a:shade val="93000"/>
                <a:satMod val="130000"/>
              </a:schemeClr>
            </a:gs>
            <a:gs pos="100000">
              <a:schemeClr val="accent3">
                <a:tint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CD699C9-A4B5-8B4A-B2CA-21C90E73C85E}">
      <dsp:nvSpPr>
        <dsp:cNvPr id="0" name=""/>
        <dsp:cNvSpPr/>
      </dsp:nvSpPr>
      <dsp:spPr>
        <a:xfrm>
          <a:off x="470674" y="2213758"/>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BFBFBF"/>
              </a:solidFill>
            </a:rPr>
            <a:t>Name (free-form </a:t>
          </a:r>
          <a:r>
            <a:rPr lang="en-US" sz="1200" kern="1200" dirty="0" err="1" smtClean="0">
              <a:solidFill>
                <a:srgbClr val="BFBFBF"/>
              </a:solidFill>
            </a:rPr>
            <a:t>attr</a:t>
          </a:r>
          <a:r>
            <a:rPr lang="en-US" sz="1200" kern="1200" dirty="0" smtClean="0">
              <a:solidFill>
                <a:srgbClr val="BFBFBF"/>
              </a:solidFill>
            </a:rPr>
            <a:t>)</a:t>
          </a:r>
          <a:endParaRPr lang="en-US" sz="1200" kern="1200" dirty="0">
            <a:solidFill>
              <a:srgbClr val="BFBFBF"/>
            </a:solidFill>
          </a:endParaRPr>
        </a:p>
      </dsp:txBody>
      <dsp:txXfrm>
        <a:off x="491686" y="2234770"/>
        <a:ext cx="1087723" cy="675365"/>
      </dsp:txXfrm>
    </dsp:sp>
    <dsp:sp modelId="{B69EA5B3-4DE4-5A45-9EA9-C657CB5DA47B}">
      <dsp:nvSpPr>
        <dsp:cNvPr id="0" name=""/>
        <dsp:cNvSpPr/>
      </dsp:nvSpPr>
      <dsp:spPr>
        <a:xfrm>
          <a:off x="1725949" y="2094507"/>
          <a:ext cx="1129747" cy="717389"/>
        </a:xfrm>
        <a:prstGeom prst="roundRect">
          <a:avLst>
            <a:gd name="adj" fmla="val 10000"/>
          </a:avLst>
        </a:prstGeom>
        <a:gradFill rotWithShape="0">
          <a:gsLst>
            <a:gs pos="0">
              <a:schemeClr val="accent3">
                <a:tint val="80000"/>
                <a:hueOff val="0"/>
                <a:satOff val="0"/>
                <a:lumOff val="0"/>
                <a:alphaOff val="0"/>
                <a:shade val="51000"/>
                <a:satMod val="130000"/>
              </a:schemeClr>
            </a:gs>
            <a:gs pos="80000">
              <a:schemeClr val="accent3">
                <a:tint val="80000"/>
                <a:hueOff val="0"/>
                <a:satOff val="0"/>
                <a:lumOff val="0"/>
                <a:alphaOff val="0"/>
                <a:shade val="93000"/>
                <a:satMod val="130000"/>
              </a:schemeClr>
            </a:gs>
            <a:gs pos="100000">
              <a:schemeClr val="accent3">
                <a:tint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5BF096-8856-F14A-B04E-318E5BAF0FE9}">
      <dsp:nvSpPr>
        <dsp:cNvPr id="0" name=""/>
        <dsp:cNvSpPr/>
      </dsp:nvSpPr>
      <dsp:spPr>
        <a:xfrm>
          <a:off x="1851476" y="2213758"/>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BFBFBF"/>
              </a:solidFill>
            </a:rPr>
            <a:t>Code (free-form </a:t>
          </a:r>
          <a:r>
            <a:rPr lang="en-US" sz="1200" kern="1200" dirty="0" err="1" smtClean="0">
              <a:solidFill>
                <a:srgbClr val="BFBFBF"/>
              </a:solidFill>
            </a:rPr>
            <a:t>attr</a:t>
          </a:r>
          <a:r>
            <a:rPr lang="en-US" sz="1200" kern="1200" dirty="0" smtClean="0">
              <a:solidFill>
                <a:srgbClr val="BFBFBF"/>
              </a:solidFill>
            </a:rPr>
            <a:t>)</a:t>
          </a:r>
          <a:endParaRPr lang="en-US" sz="1200" kern="1200" dirty="0">
            <a:solidFill>
              <a:srgbClr val="BFBFBF"/>
            </a:solidFill>
          </a:endParaRPr>
        </a:p>
      </dsp:txBody>
      <dsp:txXfrm>
        <a:off x="1872488" y="2234770"/>
        <a:ext cx="1087723" cy="675365"/>
      </dsp:txXfrm>
    </dsp:sp>
    <dsp:sp modelId="{B8808859-734F-E041-A659-559613D7F5A0}">
      <dsp:nvSpPr>
        <dsp:cNvPr id="0" name=""/>
        <dsp:cNvSpPr/>
      </dsp:nvSpPr>
      <dsp:spPr>
        <a:xfrm>
          <a:off x="3106752" y="2094507"/>
          <a:ext cx="1129747" cy="717389"/>
        </a:xfrm>
        <a:prstGeom prst="roundRect">
          <a:avLst>
            <a:gd name="adj" fmla="val 10000"/>
          </a:avLst>
        </a:prstGeom>
        <a:gradFill rotWithShape="0">
          <a:gsLst>
            <a:gs pos="0">
              <a:schemeClr val="accent3">
                <a:tint val="80000"/>
                <a:hueOff val="0"/>
                <a:satOff val="0"/>
                <a:lumOff val="0"/>
                <a:alphaOff val="0"/>
                <a:shade val="51000"/>
                <a:satMod val="130000"/>
              </a:schemeClr>
            </a:gs>
            <a:gs pos="80000">
              <a:schemeClr val="accent3">
                <a:tint val="80000"/>
                <a:hueOff val="0"/>
                <a:satOff val="0"/>
                <a:lumOff val="0"/>
                <a:alphaOff val="0"/>
                <a:shade val="93000"/>
                <a:satMod val="130000"/>
              </a:schemeClr>
            </a:gs>
            <a:gs pos="100000">
              <a:schemeClr val="accent3">
                <a:tint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6E0D33C-1531-C24C-9129-973E46A7E600}">
      <dsp:nvSpPr>
        <dsp:cNvPr id="0" name=""/>
        <dsp:cNvSpPr/>
      </dsp:nvSpPr>
      <dsp:spPr>
        <a:xfrm>
          <a:off x="3232279" y="2213758"/>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BFBFBF"/>
              </a:solidFill>
            </a:rPr>
            <a:t>Subcategory (domain-based </a:t>
          </a:r>
          <a:r>
            <a:rPr lang="en-US" sz="1200" kern="1200" dirty="0" err="1" smtClean="0">
              <a:solidFill>
                <a:srgbClr val="BFBFBF"/>
              </a:solidFill>
            </a:rPr>
            <a:t>attr</a:t>
          </a:r>
          <a:r>
            <a:rPr lang="en-US" sz="1200" kern="1200" dirty="0" smtClean="0">
              <a:solidFill>
                <a:srgbClr val="BFBFBF"/>
              </a:solidFill>
            </a:rPr>
            <a:t>)</a:t>
          </a:r>
          <a:endParaRPr lang="en-US" sz="1200" kern="1200" dirty="0">
            <a:solidFill>
              <a:srgbClr val="BFBFBF"/>
            </a:solidFill>
          </a:endParaRPr>
        </a:p>
      </dsp:txBody>
      <dsp:txXfrm>
        <a:off x="3253291" y="2234770"/>
        <a:ext cx="1087723" cy="675365"/>
      </dsp:txXfrm>
    </dsp:sp>
    <dsp:sp modelId="{5CDDDF9E-EA79-1446-BB9F-E35321968105}">
      <dsp:nvSpPr>
        <dsp:cNvPr id="0" name=""/>
        <dsp:cNvSpPr/>
      </dsp:nvSpPr>
      <dsp:spPr>
        <a:xfrm>
          <a:off x="1725949" y="3140465"/>
          <a:ext cx="1129747" cy="717389"/>
        </a:xfrm>
        <a:prstGeom prst="roundRect">
          <a:avLst>
            <a:gd name="adj" fmla="val 10000"/>
          </a:avLst>
        </a:prstGeom>
        <a:gradFill rotWithShape="0">
          <a:gsLst>
            <a:gs pos="0">
              <a:schemeClr val="accent3">
                <a:tint val="70000"/>
                <a:hueOff val="0"/>
                <a:satOff val="0"/>
                <a:lumOff val="0"/>
                <a:alphaOff val="0"/>
                <a:shade val="51000"/>
                <a:satMod val="130000"/>
              </a:schemeClr>
            </a:gs>
            <a:gs pos="80000">
              <a:schemeClr val="accent3">
                <a:tint val="70000"/>
                <a:hueOff val="0"/>
                <a:satOff val="0"/>
                <a:lumOff val="0"/>
                <a:alphaOff val="0"/>
                <a:shade val="93000"/>
                <a:satMod val="130000"/>
              </a:schemeClr>
            </a:gs>
            <a:gs pos="100000">
              <a:schemeClr val="accent3">
                <a:tint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B79B8D4-4ED4-7A44-85F5-A29512ED672F}">
      <dsp:nvSpPr>
        <dsp:cNvPr id="0" name=""/>
        <dsp:cNvSpPr/>
      </dsp:nvSpPr>
      <dsp:spPr>
        <a:xfrm>
          <a:off x="1851476" y="3259716"/>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BFBFBF"/>
              </a:solidFill>
            </a:rPr>
            <a:t>Name (free-form </a:t>
          </a:r>
          <a:r>
            <a:rPr lang="en-US" sz="1200" kern="1200" dirty="0" err="1" smtClean="0">
              <a:solidFill>
                <a:srgbClr val="BFBFBF"/>
              </a:solidFill>
            </a:rPr>
            <a:t>attr</a:t>
          </a:r>
          <a:r>
            <a:rPr lang="en-US" sz="1200" kern="1200" dirty="0" smtClean="0">
              <a:solidFill>
                <a:srgbClr val="BFBFBF"/>
              </a:solidFill>
            </a:rPr>
            <a:t>)</a:t>
          </a:r>
          <a:endParaRPr lang="en-US" sz="1200" kern="1200" dirty="0">
            <a:solidFill>
              <a:srgbClr val="BFBFBF"/>
            </a:solidFill>
          </a:endParaRPr>
        </a:p>
      </dsp:txBody>
      <dsp:txXfrm>
        <a:off x="1872488" y="3280728"/>
        <a:ext cx="1087723" cy="675365"/>
      </dsp:txXfrm>
    </dsp:sp>
    <dsp:sp modelId="{313F371C-A7DC-B043-A9AC-D15556E1FB54}">
      <dsp:nvSpPr>
        <dsp:cNvPr id="0" name=""/>
        <dsp:cNvSpPr/>
      </dsp:nvSpPr>
      <dsp:spPr>
        <a:xfrm>
          <a:off x="3106752" y="3140465"/>
          <a:ext cx="1129747" cy="717389"/>
        </a:xfrm>
        <a:prstGeom prst="roundRect">
          <a:avLst>
            <a:gd name="adj" fmla="val 10000"/>
          </a:avLst>
        </a:prstGeom>
        <a:gradFill rotWithShape="0">
          <a:gsLst>
            <a:gs pos="0">
              <a:schemeClr val="accent3">
                <a:tint val="70000"/>
                <a:hueOff val="0"/>
                <a:satOff val="0"/>
                <a:lumOff val="0"/>
                <a:alphaOff val="0"/>
                <a:shade val="51000"/>
                <a:satMod val="130000"/>
              </a:schemeClr>
            </a:gs>
            <a:gs pos="80000">
              <a:schemeClr val="accent3">
                <a:tint val="70000"/>
                <a:hueOff val="0"/>
                <a:satOff val="0"/>
                <a:lumOff val="0"/>
                <a:alphaOff val="0"/>
                <a:shade val="93000"/>
                <a:satMod val="130000"/>
              </a:schemeClr>
            </a:gs>
            <a:gs pos="100000">
              <a:schemeClr val="accent3">
                <a:tint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EC821BE-31EF-E346-AE0D-CA51E8D8FE1A}">
      <dsp:nvSpPr>
        <dsp:cNvPr id="0" name=""/>
        <dsp:cNvSpPr/>
      </dsp:nvSpPr>
      <dsp:spPr>
        <a:xfrm>
          <a:off x="3232279" y="3259716"/>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BFBFBF"/>
              </a:solidFill>
            </a:rPr>
            <a:t>Code (free-form </a:t>
          </a:r>
          <a:r>
            <a:rPr lang="en-US" sz="1200" kern="1200" dirty="0" err="1" smtClean="0">
              <a:solidFill>
                <a:srgbClr val="BFBFBF"/>
              </a:solidFill>
            </a:rPr>
            <a:t>attr</a:t>
          </a:r>
          <a:r>
            <a:rPr lang="en-US" sz="1200" kern="1200" dirty="0" smtClean="0">
              <a:solidFill>
                <a:srgbClr val="BFBFBF"/>
              </a:solidFill>
            </a:rPr>
            <a:t>)</a:t>
          </a:r>
          <a:endParaRPr lang="en-US" sz="1200" kern="1200" dirty="0">
            <a:solidFill>
              <a:srgbClr val="BFBFBF"/>
            </a:solidFill>
          </a:endParaRPr>
        </a:p>
      </dsp:txBody>
      <dsp:txXfrm>
        <a:off x="3253291" y="3280728"/>
        <a:ext cx="1087723" cy="675365"/>
      </dsp:txXfrm>
    </dsp:sp>
    <dsp:sp modelId="{3E82FC90-AA74-C64B-881C-E85DB1A86B6C}">
      <dsp:nvSpPr>
        <dsp:cNvPr id="0" name=""/>
        <dsp:cNvSpPr/>
      </dsp:nvSpPr>
      <dsp:spPr>
        <a:xfrm>
          <a:off x="4487554" y="3140465"/>
          <a:ext cx="1129747" cy="717389"/>
        </a:xfrm>
        <a:prstGeom prst="roundRect">
          <a:avLst>
            <a:gd name="adj" fmla="val 10000"/>
          </a:avLst>
        </a:prstGeom>
        <a:gradFill rotWithShape="0">
          <a:gsLst>
            <a:gs pos="0">
              <a:schemeClr val="accent3">
                <a:tint val="70000"/>
                <a:hueOff val="0"/>
                <a:satOff val="0"/>
                <a:lumOff val="0"/>
                <a:alphaOff val="0"/>
                <a:shade val="51000"/>
                <a:satMod val="130000"/>
              </a:schemeClr>
            </a:gs>
            <a:gs pos="80000">
              <a:schemeClr val="accent3">
                <a:tint val="70000"/>
                <a:hueOff val="0"/>
                <a:satOff val="0"/>
                <a:lumOff val="0"/>
                <a:alphaOff val="0"/>
                <a:shade val="93000"/>
                <a:satMod val="130000"/>
              </a:schemeClr>
            </a:gs>
            <a:gs pos="100000">
              <a:schemeClr val="accent3">
                <a:tint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DE8551E-55B6-9346-A1B6-4111C1D543B4}">
      <dsp:nvSpPr>
        <dsp:cNvPr id="0" name=""/>
        <dsp:cNvSpPr/>
      </dsp:nvSpPr>
      <dsp:spPr>
        <a:xfrm>
          <a:off x="4613082" y="3259716"/>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BFBFBF"/>
              </a:solidFill>
            </a:rPr>
            <a:t>Category (domain-based </a:t>
          </a:r>
          <a:r>
            <a:rPr lang="en-US" sz="1200" kern="1200" dirty="0" err="1" smtClean="0">
              <a:solidFill>
                <a:srgbClr val="BFBFBF"/>
              </a:solidFill>
            </a:rPr>
            <a:t>attr</a:t>
          </a:r>
          <a:r>
            <a:rPr lang="en-US" sz="1200" kern="1200" dirty="0" smtClean="0">
              <a:solidFill>
                <a:srgbClr val="BFBFBF"/>
              </a:solidFill>
            </a:rPr>
            <a:t>)</a:t>
          </a:r>
          <a:endParaRPr lang="en-US" sz="1200" kern="1200" dirty="0">
            <a:solidFill>
              <a:srgbClr val="BFBFBF"/>
            </a:solidFill>
          </a:endParaRPr>
        </a:p>
      </dsp:txBody>
      <dsp:txXfrm>
        <a:off x="4634094" y="3280728"/>
        <a:ext cx="1087723" cy="675365"/>
      </dsp:txXfrm>
    </dsp:sp>
    <dsp:sp modelId="{8A782FA0-3410-734E-A0BC-9B220033B334}">
      <dsp:nvSpPr>
        <dsp:cNvPr id="0" name=""/>
        <dsp:cNvSpPr/>
      </dsp:nvSpPr>
      <dsp:spPr>
        <a:xfrm>
          <a:off x="3797153" y="4186423"/>
          <a:ext cx="1129747" cy="717389"/>
        </a:xfrm>
        <a:prstGeom prst="roundRect">
          <a:avLst>
            <a:gd name="adj" fmla="val 10000"/>
          </a:avLst>
        </a:prstGeom>
        <a:gradFill rotWithShape="0">
          <a:gsLst>
            <a:gs pos="0">
              <a:schemeClr val="accent3">
                <a:tint val="70000"/>
                <a:hueOff val="0"/>
                <a:satOff val="0"/>
                <a:lumOff val="0"/>
                <a:alphaOff val="0"/>
                <a:shade val="51000"/>
                <a:satMod val="130000"/>
              </a:schemeClr>
            </a:gs>
            <a:gs pos="80000">
              <a:schemeClr val="accent3">
                <a:tint val="70000"/>
                <a:hueOff val="0"/>
                <a:satOff val="0"/>
                <a:lumOff val="0"/>
                <a:alphaOff val="0"/>
                <a:shade val="93000"/>
                <a:satMod val="130000"/>
              </a:schemeClr>
            </a:gs>
            <a:gs pos="100000">
              <a:schemeClr val="accent3">
                <a:tint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1BBD3C-2DD8-1849-8936-21A74E11263C}">
      <dsp:nvSpPr>
        <dsp:cNvPr id="0" name=""/>
        <dsp:cNvSpPr/>
      </dsp:nvSpPr>
      <dsp:spPr>
        <a:xfrm>
          <a:off x="3922680" y="4305674"/>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BFBFBF"/>
              </a:solidFill>
            </a:rPr>
            <a:t>Name (free-form </a:t>
          </a:r>
          <a:r>
            <a:rPr lang="en-US" sz="1200" kern="1200" dirty="0" err="1" smtClean="0">
              <a:solidFill>
                <a:srgbClr val="BFBFBF"/>
              </a:solidFill>
            </a:rPr>
            <a:t>attr</a:t>
          </a:r>
          <a:r>
            <a:rPr lang="en-US" sz="1200" kern="1200" dirty="0" smtClean="0">
              <a:solidFill>
                <a:srgbClr val="BFBFBF"/>
              </a:solidFill>
            </a:rPr>
            <a:t>)</a:t>
          </a:r>
          <a:endParaRPr lang="en-US" sz="1200" kern="1200" dirty="0">
            <a:solidFill>
              <a:srgbClr val="BFBFBF"/>
            </a:solidFill>
          </a:endParaRPr>
        </a:p>
      </dsp:txBody>
      <dsp:txXfrm>
        <a:off x="3943692" y="4326686"/>
        <a:ext cx="1087723" cy="675365"/>
      </dsp:txXfrm>
    </dsp:sp>
    <dsp:sp modelId="{1875E641-633F-7343-BE22-C9868DEAE15F}">
      <dsp:nvSpPr>
        <dsp:cNvPr id="0" name=""/>
        <dsp:cNvSpPr/>
      </dsp:nvSpPr>
      <dsp:spPr>
        <a:xfrm>
          <a:off x="5177956" y="4186423"/>
          <a:ext cx="1129747" cy="717389"/>
        </a:xfrm>
        <a:prstGeom prst="roundRect">
          <a:avLst>
            <a:gd name="adj" fmla="val 10000"/>
          </a:avLst>
        </a:prstGeom>
        <a:gradFill rotWithShape="0">
          <a:gsLst>
            <a:gs pos="0">
              <a:schemeClr val="accent3">
                <a:tint val="70000"/>
                <a:hueOff val="0"/>
                <a:satOff val="0"/>
                <a:lumOff val="0"/>
                <a:alphaOff val="0"/>
                <a:shade val="51000"/>
                <a:satMod val="130000"/>
              </a:schemeClr>
            </a:gs>
            <a:gs pos="80000">
              <a:schemeClr val="accent3">
                <a:tint val="70000"/>
                <a:hueOff val="0"/>
                <a:satOff val="0"/>
                <a:lumOff val="0"/>
                <a:alphaOff val="0"/>
                <a:shade val="93000"/>
                <a:satMod val="130000"/>
              </a:schemeClr>
            </a:gs>
            <a:gs pos="100000">
              <a:schemeClr val="accent3">
                <a:tint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4D4A60D-D186-A84C-86EC-F5B594BA2157}">
      <dsp:nvSpPr>
        <dsp:cNvPr id="0" name=""/>
        <dsp:cNvSpPr/>
      </dsp:nvSpPr>
      <dsp:spPr>
        <a:xfrm>
          <a:off x="5303483" y="4305674"/>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BFBFBF"/>
              </a:solidFill>
            </a:rPr>
            <a:t>Code (free-form </a:t>
          </a:r>
          <a:r>
            <a:rPr lang="en-US" sz="1200" kern="1200" dirty="0" err="1" smtClean="0">
              <a:solidFill>
                <a:srgbClr val="BFBFBF"/>
              </a:solidFill>
            </a:rPr>
            <a:t>attr</a:t>
          </a:r>
          <a:r>
            <a:rPr lang="en-US" sz="1200" kern="1200" dirty="0" smtClean="0">
              <a:solidFill>
                <a:srgbClr val="BFBFBF"/>
              </a:solidFill>
            </a:rPr>
            <a:t>)</a:t>
          </a:r>
          <a:endParaRPr lang="en-US" sz="1200" kern="1200" dirty="0">
            <a:solidFill>
              <a:srgbClr val="BFBFBF"/>
            </a:solidFill>
          </a:endParaRPr>
        </a:p>
      </dsp:txBody>
      <dsp:txXfrm>
        <a:off x="5324495" y="4326686"/>
        <a:ext cx="1087723" cy="675365"/>
      </dsp:txXfrm>
    </dsp:sp>
    <dsp:sp modelId="{FF5ACC7B-8893-804B-A3FC-832A5840A27A}">
      <dsp:nvSpPr>
        <dsp:cNvPr id="0" name=""/>
        <dsp:cNvSpPr/>
      </dsp:nvSpPr>
      <dsp:spPr>
        <a:xfrm>
          <a:off x="4487554" y="2094507"/>
          <a:ext cx="1129747" cy="717389"/>
        </a:xfrm>
        <a:prstGeom prst="roundRect">
          <a:avLst>
            <a:gd name="adj" fmla="val 10000"/>
          </a:avLst>
        </a:prstGeom>
        <a:gradFill rotWithShape="0">
          <a:gsLst>
            <a:gs pos="0">
              <a:schemeClr val="accent3">
                <a:tint val="80000"/>
                <a:hueOff val="0"/>
                <a:satOff val="0"/>
                <a:lumOff val="0"/>
                <a:alphaOff val="0"/>
                <a:shade val="51000"/>
                <a:satMod val="130000"/>
              </a:schemeClr>
            </a:gs>
            <a:gs pos="80000">
              <a:schemeClr val="accent3">
                <a:tint val="80000"/>
                <a:hueOff val="0"/>
                <a:satOff val="0"/>
                <a:lumOff val="0"/>
                <a:alphaOff val="0"/>
                <a:shade val="93000"/>
                <a:satMod val="130000"/>
              </a:schemeClr>
            </a:gs>
            <a:gs pos="100000">
              <a:schemeClr val="accent3">
                <a:tint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DB0FBD1-07E6-E34B-B97E-BCEDC44B0EFD}">
      <dsp:nvSpPr>
        <dsp:cNvPr id="0" name=""/>
        <dsp:cNvSpPr/>
      </dsp:nvSpPr>
      <dsp:spPr>
        <a:xfrm>
          <a:off x="4613082" y="2213758"/>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solidFill>
                <a:srgbClr val="BFBFBF"/>
              </a:solidFill>
            </a:rPr>
            <a:t>StandardCost</a:t>
          </a:r>
          <a:r>
            <a:rPr lang="en-US" sz="1200" kern="1200" dirty="0" smtClean="0">
              <a:solidFill>
                <a:srgbClr val="BFBFBF"/>
              </a:solidFill>
            </a:rPr>
            <a:t> (free-form </a:t>
          </a:r>
          <a:r>
            <a:rPr lang="en-US" sz="1200" kern="1200" dirty="0" err="1" smtClean="0">
              <a:solidFill>
                <a:srgbClr val="BFBFBF"/>
              </a:solidFill>
            </a:rPr>
            <a:t>attr</a:t>
          </a:r>
          <a:r>
            <a:rPr lang="en-US" sz="1200" kern="1200" dirty="0" smtClean="0">
              <a:solidFill>
                <a:srgbClr val="BFBFBF"/>
              </a:solidFill>
            </a:rPr>
            <a:t>)</a:t>
          </a:r>
          <a:endParaRPr lang="en-US" sz="1200" kern="1200" dirty="0">
            <a:solidFill>
              <a:srgbClr val="BFBFBF"/>
            </a:solidFill>
          </a:endParaRPr>
        </a:p>
      </dsp:txBody>
      <dsp:txXfrm>
        <a:off x="4634094" y="2234770"/>
        <a:ext cx="1087723" cy="675365"/>
      </dsp:txXfrm>
    </dsp:sp>
    <dsp:sp modelId="{C0573792-B1F3-E54A-A0FA-FD1B437DD066}">
      <dsp:nvSpPr>
        <dsp:cNvPr id="0" name=""/>
        <dsp:cNvSpPr/>
      </dsp:nvSpPr>
      <dsp:spPr>
        <a:xfrm>
          <a:off x="5868357" y="2094507"/>
          <a:ext cx="1129747" cy="717389"/>
        </a:xfrm>
        <a:prstGeom prst="roundRect">
          <a:avLst>
            <a:gd name="adj" fmla="val 10000"/>
          </a:avLst>
        </a:prstGeom>
        <a:gradFill rotWithShape="0">
          <a:gsLst>
            <a:gs pos="0">
              <a:schemeClr val="accent3">
                <a:tint val="80000"/>
                <a:hueOff val="0"/>
                <a:satOff val="0"/>
                <a:lumOff val="0"/>
                <a:alphaOff val="0"/>
                <a:shade val="51000"/>
                <a:satMod val="130000"/>
              </a:schemeClr>
            </a:gs>
            <a:gs pos="80000">
              <a:schemeClr val="accent3">
                <a:tint val="80000"/>
                <a:hueOff val="0"/>
                <a:satOff val="0"/>
                <a:lumOff val="0"/>
                <a:alphaOff val="0"/>
                <a:shade val="93000"/>
                <a:satMod val="130000"/>
              </a:schemeClr>
            </a:gs>
            <a:gs pos="100000">
              <a:schemeClr val="accent3">
                <a:tint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FE82BDC-7E88-F14F-BFA6-CC699AAB497F}">
      <dsp:nvSpPr>
        <dsp:cNvPr id="0" name=""/>
        <dsp:cNvSpPr/>
      </dsp:nvSpPr>
      <dsp:spPr>
        <a:xfrm>
          <a:off x="5993884" y="2213758"/>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solidFill>
                <a:srgbClr val="BFBFBF"/>
              </a:solidFill>
            </a:rPr>
            <a:t>ListPrice</a:t>
          </a:r>
          <a:r>
            <a:rPr lang="en-US" sz="1200" kern="1200" dirty="0" smtClean="0">
              <a:solidFill>
                <a:srgbClr val="BFBFBF"/>
              </a:solidFill>
            </a:rPr>
            <a:t> (free-form </a:t>
          </a:r>
          <a:r>
            <a:rPr lang="en-US" sz="1200" kern="1200" dirty="0" err="1" smtClean="0">
              <a:solidFill>
                <a:srgbClr val="BFBFBF"/>
              </a:solidFill>
            </a:rPr>
            <a:t>attr</a:t>
          </a:r>
          <a:r>
            <a:rPr lang="en-US" sz="1200" kern="1200" dirty="0" smtClean="0">
              <a:solidFill>
                <a:srgbClr val="BFBFBF"/>
              </a:solidFill>
            </a:rPr>
            <a:t>)</a:t>
          </a:r>
          <a:endParaRPr lang="en-US" sz="1200" kern="1200" dirty="0">
            <a:solidFill>
              <a:srgbClr val="BFBFBF"/>
            </a:solidFill>
          </a:endParaRPr>
        </a:p>
      </dsp:txBody>
      <dsp:txXfrm>
        <a:off x="6014896" y="2234770"/>
        <a:ext cx="1087723" cy="675365"/>
      </dsp:txXfrm>
    </dsp:sp>
    <dsp:sp modelId="{2789D393-E25F-C84C-A21C-B7EF7168E760}">
      <dsp:nvSpPr>
        <dsp:cNvPr id="0" name=""/>
        <dsp:cNvSpPr/>
      </dsp:nvSpPr>
      <dsp:spPr>
        <a:xfrm>
          <a:off x="7249160" y="2094507"/>
          <a:ext cx="1129747" cy="717389"/>
        </a:xfrm>
        <a:prstGeom prst="roundRect">
          <a:avLst>
            <a:gd name="adj" fmla="val 10000"/>
          </a:avLst>
        </a:prstGeom>
        <a:gradFill rotWithShape="0">
          <a:gsLst>
            <a:gs pos="0">
              <a:schemeClr val="accent3">
                <a:tint val="80000"/>
                <a:hueOff val="0"/>
                <a:satOff val="0"/>
                <a:lumOff val="0"/>
                <a:alphaOff val="0"/>
                <a:shade val="51000"/>
                <a:satMod val="130000"/>
              </a:schemeClr>
            </a:gs>
            <a:gs pos="80000">
              <a:schemeClr val="accent3">
                <a:tint val="80000"/>
                <a:hueOff val="0"/>
                <a:satOff val="0"/>
                <a:lumOff val="0"/>
                <a:alphaOff val="0"/>
                <a:shade val="93000"/>
                <a:satMod val="130000"/>
              </a:schemeClr>
            </a:gs>
            <a:gs pos="100000">
              <a:schemeClr val="accent3">
                <a:tint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06AB517-19DD-3D44-BF51-C99A7D71E9FE}">
      <dsp:nvSpPr>
        <dsp:cNvPr id="0" name=""/>
        <dsp:cNvSpPr/>
      </dsp:nvSpPr>
      <dsp:spPr>
        <a:xfrm>
          <a:off x="7374687" y="2213758"/>
          <a:ext cx="1129747" cy="717389"/>
        </a:xfrm>
        <a:prstGeom prst="roundRect">
          <a:avLst>
            <a:gd name="adj" fmla="val 10000"/>
          </a:avLst>
        </a:prstGeom>
        <a:solidFill>
          <a:schemeClr val="lt1">
            <a:alpha val="90000"/>
            <a:hueOff val="0"/>
            <a:satOff val="0"/>
            <a:lumOff val="0"/>
            <a:alphaOff val="0"/>
          </a:schemeClr>
        </a:solidFill>
        <a:ln w="9525" cap="flat" cmpd="sng" algn="ctr">
          <a:solidFill>
            <a:schemeClr val="accent3">
              <a:tint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BFBFBF"/>
              </a:solidFill>
            </a:rPr>
            <a:t>Photo (file </a:t>
          </a:r>
          <a:r>
            <a:rPr lang="en-US" sz="1200" kern="1200" dirty="0" err="1" smtClean="0">
              <a:solidFill>
                <a:srgbClr val="BFBFBF"/>
              </a:solidFill>
            </a:rPr>
            <a:t>attr</a:t>
          </a:r>
          <a:r>
            <a:rPr lang="en-US" sz="1200" kern="1200" dirty="0" smtClean="0">
              <a:solidFill>
                <a:srgbClr val="BFBFBF"/>
              </a:solidFill>
            </a:rPr>
            <a:t>)</a:t>
          </a:r>
          <a:endParaRPr lang="en-US" sz="1200" kern="1200" dirty="0">
            <a:solidFill>
              <a:srgbClr val="BFBFBF"/>
            </a:solidFill>
          </a:endParaRPr>
        </a:p>
      </dsp:txBody>
      <dsp:txXfrm>
        <a:off x="7395699" y="2234770"/>
        <a:ext cx="1087723" cy="675365"/>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TechEd</a:t>
            </a:r>
            <a:r>
              <a:rPr lang="en-US" dirty="0">
                <a:latin typeface="Segoe UI" pitchFamily="34" charset="0"/>
              </a:rPr>
              <a:t> Europe 2010</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3/13/2011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TechEd</a:t>
            </a:r>
            <a:r>
              <a:rPr lang="en-US" dirty="0" smtClean="0"/>
              <a:t> Europe 2010</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3/13/2011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B496FD8-5ED8-42E3-9E53-23C991DE25E5}" type="slidenum">
              <a:rPr lang="en-US" smtClean="0"/>
              <a:pPr/>
              <a:t>2</a:t>
            </a:fld>
            <a:endParaRPr lang="en-US" dirty="0" smtClean="0"/>
          </a:p>
        </p:txBody>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B496FD8-5ED8-42E3-9E53-23C991DE25E5}" type="slidenum">
              <a:rPr lang="en-US" smtClean="0"/>
              <a:pPr/>
              <a:t>3</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087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B496FD8-5ED8-42E3-9E53-23C991DE25E5}" type="slidenum">
              <a:rPr lang="en-US" smtClean="0"/>
              <a:pPr/>
              <a:t>14</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32638" b="4858"/>
          <a:stretch/>
        </p:blipFill>
        <p:spPr>
          <a:xfrm>
            <a:off x="5809893" y="2293904"/>
            <a:ext cx="3334108" cy="4564096"/>
          </a:xfrm>
          <a:prstGeom prst="rect">
            <a:avLst/>
          </a:prstGeom>
        </p:spPr>
      </p:pic>
      <p:sp>
        <p:nvSpPr>
          <p:cNvPr id="2" name="Title 1"/>
          <p:cNvSpPr>
            <a:spLocks noGrp="1"/>
          </p:cNvSpPr>
          <p:nvPr>
            <p:ph type="ctrTitle"/>
          </p:nvPr>
        </p:nvSpPr>
        <p:spPr>
          <a:xfrm>
            <a:off x="914401" y="2523067"/>
            <a:ext cx="7315200" cy="1207008"/>
          </a:xfrm>
        </p:spPr>
        <p:txBody>
          <a:bodyPr anchor="t">
            <a:noAutofit/>
          </a:bodyPr>
          <a:lstStyle>
            <a:lvl1pPr>
              <a:lnSpc>
                <a:spcPct val="90000"/>
              </a:lnSpc>
              <a:defRPr sz="3600"/>
            </a:lvl1pPr>
          </a:lstStyle>
          <a:p>
            <a:r>
              <a:rPr lang="pl-PL" smtClean="0"/>
              <a:t>Click to edit Master title style</a:t>
            </a:r>
            <a:endParaRPr lang="en-US" dirty="0"/>
          </a:p>
        </p:txBody>
      </p:sp>
      <p:sp>
        <p:nvSpPr>
          <p:cNvPr id="3" name="Subtitle 2"/>
          <p:cNvSpPr>
            <a:spLocks noGrp="1"/>
          </p:cNvSpPr>
          <p:nvPr>
            <p:ph type="subTitle" idx="1"/>
          </p:nvPr>
        </p:nvSpPr>
        <p:spPr>
          <a:xfrm>
            <a:off x="914400" y="3810000"/>
            <a:ext cx="7315200" cy="1219200"/>
          </a:xfrm>
        </p:spPr>
        <p:txBody>
          <a:bodyPr>
            <a:noAutofit/>
          </a:bodyPr>
          <a:lstStyle>
            <a:lvl1pPr marL="0" indent="0" algn="l">
              <a:lnSpc>
                <a:spcPct val="90000"/>
              </a:lnSpc>
              <a:spcBef>
                <a:spcPts val="0"/>
              </a:spcBef>
              <a:buNone/>
              <a:defRPr sz="2000" spc="-150">
                <a:gradFill>
                  <a:gsLst>
                    <a:gs pos="0">
                      <a:schemeClr val="bg1">
                        <a:lumMod val="65000"/>
                      </a:schemeClr>
                    </a:gs>
                    <a:gs pos="100000">
                      <a:schemeClr val="bg1">
                        <a:lumMod val="65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l-PL" smtClean="0"/>
              <a:t>Click to edit Master subtitle style</a:t>
            </a:r>
            <a:endParaRPr lang="en-US" dirty="0"/>
          </a:p>
        </p:txBody>
      </p:sp>
      <p:pic>
        <p:nvPicPr>
          <p:cNvPr id="7" name="Picture 6" descr="MSFT-BI-PPT-Title_02.png"/>
          <p:cNvPicPr>
            <a:picLocks noChangeAspect="1"/>
          </p:cNvPicPr>
          <p:nvPr/>
        </p:nvPicPr>
        <p:blipFill>
          <a:blip r:embed="rId4"/>
          <a:stretch>
            <a:fillRect/>
          </a:stretch>
        </p:blipFill>
        <p:spPr>
          <a:xfrm>
            <a:off x="0" y="2"/>
            <a:ext cx="3902348" cy="1495777"/>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1600200"/>
            <a:ext cx="3590908"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dirty="0"/>
          </a:p>
        </p:txBody>
      </p:sp>
      <p:sp>
        <p:nvSpPr>
          <p:cNvPr id="4" name="Content Placeholder 3"/>
          <p:cNvSpPr>
            <a:spLocks noGrp="1"/>
          </p:cNvSpPr>
          <p:nvPr>
            <p:ph sz="half" idx="2"/>
          </p:nvPr>
        </p:nvSpPr>
        <p:spPr>
          <a:xfrm>
            <a:off x="4637501" y="1600200"/>
            <a:ext cx="3592099"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dirty="0"/>
          </a:p>
        </p:txBody>
      </p:sp>
      <p:sp>
        <p:nvSpPr>
          <p:cNvPr id="5" name="Title 1"/>
          <p:cNvSpPr>
            <a:spLocks noGrp="1"/>
          </p:cNvSpPr>
          <p:nvPr>
            <p:ph type="title"/>
          </p:nvPr>
        </p:nvSpPr>
        <p:spPr>
          <a:xfrm>
            <a:off x="609600" y="284202"/>
            <a:ext cx="7315200" cy="553998"/>
          </a:xfrm>
        </p:spPr>
        <p:txBody>
          <a:bodyPr/>
          <a:lstStyle>
            <a:lvl1pPr>
              <a:defRPr/>
            </a:lvl1pPr>
          </a:lstStyle>
          <a:p>
            <a:r>
              <a:rPr lang="pl-PL"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593505"/>
            <a:ext cx="3590908"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914400" y="2536180"/>
            <a:ext cx="3581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dirty="0"/>
          </a:p>
        </p:txBody>
      </p:sp>
      <p:sp>
        <p:nvSpPr>
          <p:cNvPr id="5" name="Text Placeholder 4"/>
          <p:cNvSpPr>
            <a:spLocks noGrp="1"/>
          </p:cNvSpPr>
          <p:nvPr>
            <p:ph type="body" sz="quarter" idx="3"/>
          </p:nvPr>
        </p:nvSpPr>
        <p:spPr>
          <a:xfrm>
            <a:off x="4637501" y="1593505"/>
            <a:ext cx="3592099"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37501" y="2536183"/>
            <a:ext cx="3592099"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dirty="0"/>
          </a:p>
        </p:txBody>
      </p:sp>
      <p:sp>
        <p:nvSpPr>
          <p:cNvPr id="7" name="Title 1"/>
          <p:cNvSpPr>
            <a:spLocks noGrp="1"/>
          </p:cNvSpPr>
          <p:nvPr>
            <p:ph type="title"/>
          </p:nvPr>
        </p:nvSpPr>
        <p:spPr>
          <a:xfrm>
            <a:off x="609600" y="284202"/>
            <a:ext cx="7315200" cy="553998"/>
          </a:xfrm>
        </p:spPr>
        <p:txBody>
          <a:bodyPr/>
          <a:lstStyle>
            <a:lvl1pPr>
              <a:defRPr/>
            </a:lvl1pPr>
          </a:lstStyle>
          <a:p>
            <a:r>
              <a:rPr lang="pl-PL"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84202"/>
            <a:ext cx="7315200" cy="553998"/>
          </a:xfrm>
        </p:spPr>
        <p:txBody>
          <a:bodyPr/>
          <a:lstStyle>
            <a:lvl1pPr>
              <a:defRPr/>
            </a:lvl1pPr>
          </a:lstStyle>
          <a:p>
            <a:r>
              <a:rPr lang="pl-PL"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Title">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1111"/>
          <a:stretch/>
        </p:blipFill>
        <p:spPr bwMode="auto">
          <a:xfrm>
            <a:off x="0" y="2"/>
            <a:ext cx="9144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descr="MSFT-BI-PPT-triangle_01.png"/>
          <p:cNvPicPr>
            <a:picLocks noChangeAspect="1"/>
          </p:cNvPicPr>
          <p:nvPr/>
        </p:nvPicPr>
        <p:blipFill>
          <a:blip r:embed="rId3"/>
          <a:stretch>
            <a:fillRect/>
          </a:stretch>
        </p:blipFill>
        <p:spPr>
          <a:xfrm>
            <a:off x="1" y="0"/>
            <a:ext cx="5940778" cy="5940778"/>
          </a:xfrm>
          <a:prstGeom prst="rect">
            <a:avLst/>
          </a:prstGeom>
        </p:spPr>
      </p:pic>
      <p:sp>
        <p:nvSpPr>
          <p:cNvPr id="9" name="TextBox 8"/>
          <p:cNvSpPr txBox="1"/>
          <p:nvPr/>
        </p:nvSpPr>
        <p:spPr>
          <a:xfrm>
            <a:off x="4953000" y="6490156"/>
            <a:ext cx="3124200" cy="215444"/>
          </a:xfrm>
          <a:prstGeom prst="rect">
            <a:avLst/>
          </a:prstGeom>
          <a:noFill/>
        </p:spPr>
        <p:txBody>
          <a:bodyPr wrap="square" rtlCol="0">
            <a:spAutoFit/>
          </a:bodyPr>
          <a:lstStyle/>
          <a:p>
            <a:pPr algn="r"/>
            <a:r>
              <a:rPr lang="en-US" sz="800" dirty="0" smtClean="0">
                <a:solidFill>
                  <a:schemeClr val="bg1">
                    <a:alpha val="99000"/>
                  </a:schemeClr>
                </a:solidFill>
                <a:latin typeface="Segoe UI" pitchFamily="34" charset="0"/>
                <a:ea typeface="Segoe UI" pitchFamily="34" charset="0"/>
                <a:cs typeface="Segoe UI" pitchFamily="34" charset="0"/>
              </a:rPr>
              <a:t>  11/24/2010  © Microsoft Corporation, All rights reserved</a:t>
            </a:r>
            <a:endParaRPr lang="en-US" sz="800" dirty="0">
              <a:solidFill>
                <a:schemeClr val="bg1">
                  <a:alpha val="99000"/>
                </a:schemeClr>
              </a:solidFill>
              <a:latin typeface="Segoe UI" pitchFamily="34" charset="0"/>
              <a:ea typeface="Segoe UI" pitchFamily="34" charset="0"/>
              <a:cs typeface="Segoe UI" pitchFamily="34" charset="0"/>
            </a:endParaRPr>
          </a:p>
        </p:txBody>
      </p:sp>
      <p:sp>
        <p:nvSpPr>
          <p:cNvPr id="10" name="Right Triangle 9"/>
          <p:cNvSpPr/>
          <p:nvPr/>
        </p:nvSpPr>
        <p:spPr>
          <a:xfrm rot="16200000">
            <a:off x="8084289" y="5798288"/>
            <a:ext cx="1052623" cy="106679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p:cNvSpPr txBox="1">
            <a:spLocks/>
          </p:cNvSpPr>
          <p:nvPr/>
        </p:nvSpPr>
        <p:spPr>
          <a:xfrm>
            <a:off x="8458200" y="6400802"/>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200" i="0" kern="1200">
                <a:solidFill>
                  <a:srgbClr val="0071BC"/>
                </a:solidFill>
                <a:latin typeface="Segoe UI Light"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00F926-A206-40F9-A574-AA75885AC12E}" type="slidenum">
              <a:rPr lang="en-US" sz="1800" smtClean="0"/>
              <a:pPr/>
              <a:t>‹#›</a:t>
            </a:fld>
            <a:endParaRPr lang="en-US" sz="1800" dirty="0"/>
          </a:p>
        </p:txBody>
      </p:sp>
      <p:pic>
        <p:nvPicPr>
          <p:cNvPr id="12" name="Picture 11"/>
          <p:cNvPicPr>
            <a:picLocks noChangeAspect="1"/>
          </p:cNvPicPr>
          <p:nvPr/>
        </p:nvPicPr>
        <p:blipFill>
          <a:blip r:embed="rId4"/>
          <a:stretch>
            <a:fillRect/>
          </a:stretch>
        </p:blipFill>
        <p:spPr>
          <a:xfrm>
            <a:off x="475120" y="419546"/>
            <a:ext cx="2474222" cy="300487"/>
          </a:xfrm>
          <a:prstGeom prst="rect">
            <a:avLst/>
          </a:prstGeom>
        </p:spPr>
      </p:pic>
      <p:sp>
        <p:nvSpPr>
          <p:cNvPr id="15" name="Right Triangle 14"/>
          <p:cNvSpPr/>
          <p:nvPr/>
        </p:nvSpPr>
        <p:spPr>
          <a:xfrm rot="8100000">
            <a:off x="5636889" y="62690"/>
            <a:ext cx="1012189" cy="1014196"/>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Triangle 15"/>
          <p:cNvSpPr/>
          <p:nvPr/>
        </p:nvSpPr>
        <p:spPr>
          <a:xfrm rot="18900000">
            <a:off x="6454914" y="-223024"/>
            <a:ext cx="449526" cy="44983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01162" y="949641"/>
            <a:ext cx="3528204" cy="1049284"/>
          </a:xfrm>
        </p:spPr>
        <p:txBody>
          <a:bodyPr lIns="0" tIns="0" rIns="0" bIns="0" anchor="t"/>
          <a:lstStyle>
            <a:lvl1pPr algn="l">
              <a:defRPr sz="3200" b="1" cap="none" baseline="0">
                <a:solidFill>
                  <a:srgbClr val="0071BC"/>
                </a:solidFill>
              </a:defRPr>
            </a:lvl1pPr>
          </a:lstStyle>
          <a:p>
            <a:r>
              <a:rPr lang="pl-PL" smtClean="0"/>
              <a:t>Click to edit Master title style</a:t>
            </a:r>
            <a:endParaRPr lang="en-US" dirty="0"/>
          </a:p>
        </p:txBody>
      </p:sp>
      <p:sp>
        <p:nvSpPr>
          <p:cNvPr id="30" name="Right Triangle 29"/>
          <p:cNvSpPr/>
          <p:nvPr/>
        </p:nvSpPr>
        <p:spPr>
          <a:xfrm rot="10800000">
            <a:off x="531220" y="2299371"/>
            <a:ext cx="360806" cy="361522"/>
          </a:xfrm>
          <a:prstGeom prst="rtTriangle">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4800600" y="2970390"/>
            <a:ext cx="3429000" cy="830997"/>
          </a:xfrm>
          <a:prstGeom prst="rect">
            <a:avLst/>
          </a:prstGeom>
          <a:noFill/>
        </p:spPr>
        <p:txBody>
          <a:bodyPr wrap="square" lIns="0" tIns="0" rIns="0" bIns="0" rtlCol="0">
            <a:spAutoFit/>
          </a:bodyPr>
          <a:lstStyle/>
          <a:p>
            <a:r>
              <a:rPr lang="en-US" dirty="0" smtClean="0">
                <a:solidFill>
                  <a:srgbClr val="FF0000"/>
                </a:solidFill>
              </a:rPr>
              <a:t>The</a:t>
            </a:r>
            <a:r>
              <a:rPr lang="en-US" baseline="0" dirty="0" smtClean="0">
                <a:solidFill>
                  <a:srgbClr val="FF0000"/>
                </a:solidFill>
              </a:rPr>
              <a:t> Wall Street Bull is only a sample image. Please replace in Master slide. </a:t>
            </a:r>
            <a:endParaRPr lang="en-US" dirty="0" smtClean="0">
              <a:solidFill>
                <a:srgbClr val="FF0000"/>
              </a:solidFill>
            </a:endParaRPr>
          </a:p>
        </p:txBody>
      </p:sp>
    </p:spTree>
    <p:extLst>
      <p:ext uri="{BB962C8B-B14F-4D97-AF65-F5344CB8AC3E}">
        <p14:creationId xmlns:p14="http://schemas.microsoft.com/office/powerpoint/2010/main" val="20829961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MSFT-BI-PPT-triangle_01.png"/>
          <p:cNvPicPr>
            <a:picLocks noChangeAspect="1"/>
          </p:cNvPicPr>
          <p:nvPr/>
        </p:nvPicPr>
        <p:blipFill>
          <a:blip r:embed="rId3"/>
          <a:stretch>
            <a:fillRect/>
          </a:stretch>
        </p:blipFill>
        <p:spPr>
          <a:xfrm>
            <a:off x="1" y="0"/>
            <a:ext cx="5940778" cy="5940778"/>
          </a:xfrm>
          <a:prstGeom prst="rect">
            <a:avLst/>
          </a:prstGeom>
        </p:spPr>
      </p:pic>
      <p:sp>
        <p:nvSpPr>
          <p:cNvPr id="8" name="Right Triangle 7"/>
          <p:cNvSpPr/>
          <p:nvPr/>
        </p:nvSpPr>
        <p:spPr>
          <a:xfrm rot="16200000">
            <a:off x="8084289" y="5798288"/>
            <a:ext cx="1052623" cy="106679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475120" y="419546"/>
            <a:ext cx="2474222" cy="300487"/>
          </a:xfrm>
          <a:prstGeom prst="rect">
            <a:avLst/>
          </a:prstGeom>
        </p:spPr>
      </p:pic>
      <p:sp>
        <p:nvSpPr>
          <p:cNvPr id="10" name="Right Triangle 9"/>
          <p:cNvSpPr/>
          <p:nvPr/>
        </p:nvSpPr>
        <p:spPr>
          <a:xfrm rot="8100000">
            <a:off x="5636889" y="62690"/>
            <a:ext cx="1012189" cy="1014196"/>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Triangle 10"/>
          <p:cNvSpPr/>
          <p:nvPr/>
        </p:nvSpPr>
        <p:spPr>
          <a:xfrm rot="18900000">
            <a:off x="6454914" y="-223024"/>
            <a:ext cx="449526" cy="44983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1"/>
          <p:cNvSpPr/>
          <p:nvPr/>
        </p:nvSpPr>
        <p:spPr>
          <a:xfrm rot="10800000">
            <a:off x="531220" y="2299371"/>
            <a:ext cx="360806" cy="361522"/>
          </a:xfrm>
          <a:prstGeom prst="rtTriangle">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33400" y="939803"/>
            <a:ext cx="3581400" cy="965199"/>
          </a:xfrm>
        </p:spPr>
        <p:txBody>
          <a:bodyPr anchor="t" anchorCtr="0">
            <a:noAutofit/>
          </a:bodyPr>
          <a:lstStyle>
            <a:lvl1pPr>
              <a:lnSpc>
                <a:spcPct val="90000"/>
              </a:lnSpc>
              <a:defRPr sz="3200">
                <a:gradFill>
                  <a:gsLst>
                    <a:gs pos="0">
                      <a:schemeClr val="accent2"/>
                    </a:gs>
                    <a:gs pos="100000">
                      <a:schemeClr val="accent2"/>
                    </a:gs>
                  </a:gsLst>
                  <a:lin ang="5400000" scaled="0"/>
                </a:gradFill>
              </a:defRPr>
            </a:lvl1pPr>
          </a:lstStyle>
          <a:p>
            <a:r>
              <a:rPr lang="pl-PL" smtClean="0"/>
              <a:t>Click to edit Master title style</a:t>
            </a:r>
            <a:endParaRPr lang="en-US" dirty="0"/>
          </a:p>
        </p:txBody>
      </p:sp>
      <p:sp>
        <p:nvSpPr>
          <p:cNvPr id="14" name="Slide Number Placeholder 5"/>
          <p:cNvSpPr txBox="1">
            <a:spLocks/>
          </p:cNvSpPr>
          <p:nvPr/>
        </p:nvSpPr>
        <p:spPr>
          <a:xfrm>
            <a:off x="8458200" y="6400802"/>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200" i="0" kern="1200">
                <a:solidFill>
                  <a:srgbClr val="0071BC"/>
                </a:solidFill>
                <a:latin typeface="Segoe UI Light"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00F926-A206-40F9-A574-AA75885AC12E}" type="slidenum">
              <a:rPr lang="en-US" sz="1800" smtClean="0">
                <a:solidFill>
                  <a:srgbClr val="27ACE2"/>
                </a:solidFill>
              </a:rPr>
              <a:pPr/>
              <a:t>‹#›</a:t>
            </a:fld>
            <a:endParaRPr lang="en-US" sz="1800" dirty="0">
              <a:solidFill>
                <a:srgbClr val="27ACE2"/>
              </a:solidFill>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ub_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1" y="304802"/>
            <a:ext cx="6172200" cy="586563"/>
          </a:xfrm>
        </p:spPr>
        <p:txBody>
          <a:bodyPr lIns="0" tIns="0" rIns="0" bIns="0"/>
          <a:lstStyle>
            <a:lvl1pPr>
              <a:defRPr>
                <a:solidFill>
                  <a:schemeClr val="bg1"/>
                </a:solidFill>
              </a:defRPr>
            </a:lvl1pPr>
          </a:lstStyle>
          <a:p>
            <a:r>
              <a:rPr lang="en-US" dirty="0" smtClean="0"/>
              <a:t>Main Title</a:t>
            </a:r>
            <a:br>
              <a:rPr lang="en-US" dirty="0" smtClean="0"/>
            </a:br>
            <a:endParaRPr lang="en-US" dirty="0"/>
          </a:p>
        </p:txBody>
      </p:sp>
      <p:sp>
        <p:nvSpPr>
          <p:cNvPr id="3" name="Content Placeholder 2"/>
          <p:cNvSpPr>
            <a:spLocks noGrp="1"/>
          </p:cNvSpPr>
          <p:nvPr>
            <p:ph idx="1"/>
          </p:nvPr>
        </p:nvSpPr>
        <p:spPr>
          <a:xfrm>
            <a:off x="914401" y="1981200"/>
            <a:ext cx="7325833" cy="3859618"/>
          </a:xfrm>
          <a:prstGeom prst="rect">
            <a:avLst/>
          </a:prstGeom>
        </p:spPr>
        <p:txBody>
          <a:bodyPr lIns="0" tIns="0" rIns="0" bIns="0"/>
          <a:lstStyle>
            <a:lvl1pPr>
              <a:buClr>
                <a:srgbClr val="27ACE2"/>
              </a:buClr>
              <a:defRPr spc="-150">
                <a:solidFill>
                  <a:schemeClr val="bg1">
                    <a:lumMod val="95000"/>
                  </a:schemeClr>
                </a:solidFill>
              </a:defRPr>
            </a:lvl1pPr>
            <a:lvl2pPr>
              <a:defRPr spc="-150">
                <a:solidFill>
                  <a:schemeClr val="bg1">
                    <a:lumMod val="95000"/>
                  </a:schemeClr>
                </a:solidFill>
              </a:defRPr>
            </a:lvl2pPr>
            <a:lvl3pPr>
              <a:defRPr spc="-150">
                <a:solidFill>
                  <a:schemeClr val="bg1">
                    <a:lumMod val="95000"/>
                  </a:schemeClr>
                </a:solidFill>
              </a:defRPr>
            </a:lvl3pPr>
            <a:lvl4pPr>
              <a:defRPr spc="-150">
                <a:solidFill>
                  <a:schemeClr val="bg1">
                    <a:lumMod val="95000"/>
                  </a:schemeClr>
                </a:solidFill>
              </a:defRPr>
            </a:lvl4pPr>
            <a:lvl5pPr>
              <a:defRPr spc="-150">
                <a:solidFill>
                  <a:schemeClr val="bg1">
                    <a:lumMod val="95000"/>
                  </a:schemeClr>
                </a:solidFill>
              </a:defRPr>
            </a:lvl5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dirty="0"/>
          </a:p>
        </p:txBody>
      </p:sp>
      <p:pic>
        <p:nvPicPr>
          <p:cNvPr id="12" name="Picture 11"/>
          <p:cNvPicPr>
            <a:picLocks noChangeAspect="1"/>
          </p:cNvPicPr>
          <p:nvPr/>
        </p:nvPicPr>
        <p:blipFill>
          <a:blip r:embed="rId2"/>
          <a:stretch>
            <a:fillRect/>
          </a:stretch>
        </p:blipFill>
        <p:spPr>
          <a:xfrm>
            <a:off x="7839624" y="0"/>
            <a:ext cx="1304376" cy="788060"/>
          </a:xfrm>
          <a:prstGeom prst="rect">
            <a:avLst/>
          </a:prstGeom>
        </p:spPr>
      </p:pic>
      <p:sp>
        <p:nvSpPr>
          <p:cNvPr id="17" name="Text Placeholder 14"/>
          <p:cNvSpPr>
            <a:spLocks noGrp="1"/>
          </p:cNvSpPr>
          <p:nvPr>
            <p:ph type="body" sz="quarter" idx="10" hasCustomPrompt="1"/>
          </p:nvPr>
        </p:nvSpPr>
        <p:spPr>
          <a:xfrm>
            <a:off x="685800" y="891476"/>
            <a:ext cx="4401879" cy="510253"/>
          </a:xfrm>
        </p:spPr>
        <p:txBody>
          <a:bodyPr lIns="0" tIns="0" rIns="0" bIns="0"/>
          <a:lstStyle>
            <a:lvl1pPr marL="0" indent="0">
              <a:buFontTx/>
              <a:buNone/>
              <a:defRPr sz="2400" spc="-150">
                <a:solidFill>
                  <a:schemeClr val="bg1">
                    <a:lumMod val="65000"/>
                  </a:schemeClr>
                </a:solidFill>
              </a:defRPr>
            </a:lvl1pPr>
          </a:lstStyle>
          <a:p>
            <a:pPr lvl="0"/>
            <a:r>
              <a:rPr lang="en-US" dirty="0" smtClean="0"/>
              <a:t>Sub Title</a:t>
            </a:r>
            <a:endParaRPr lang="en-US" dirty="0"/>
          </a:p>
        </p:txBody>
      </p:sp>
    </p:spTree>
    <p:extLst>
      <p:ext uri="{BB962C8B-B14F-4D97-AF65-F5344CB8AC3E}">
        <p14:creationId xmlns:p14="http://schemas.microsoft.com/office/powerpoint/2010/main" val="153606075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ub_1 Column">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 y="-11113"/>
            <a:ext cx="3657600" cy="6869113"/>
          </a:xfrm>
        </p:spPr>
        <p:txBody>
          <a:bodyPr/>
          <a:lstStyle>
            <a:lvl1pPr>
              <a:buClr>
                <a:srgbClr val="27ACE2"/>
              </a:buClr>
              <a:defRPr>
                <a:solidFill>
                  <a:schemeClr val="tx1">
                    <a:lumMod val="65000"/>
                    <a:lumOff val="35000"/>
                  </a:schemeClr>
                </a:solidFill>
              </a:defRPr>
            </a:lvl1pPr>
          </a:lstStyle>
          <a:p>
            <a:r>
              <a:rPr lang="pl-PL" smtClean="0"/>
              <a:t>Drag picture to placeholder or click icon to add</a:t>
            </a:r>
            <a:endParaRPr lang="en-US" dirty="0"/>
          </a:p>
        </p:txBody>
      </p:sp>
      <p:pic>
        <p:nvPicPr>
          <p:cNvPr id="16" name="Picture 15"/>
          <p:cNvPicPr>
            <a:picLocks noChangeAspect="1"/>
          </p:cNvPicPr>
          <p:nvPr/>
        </p:nvPicPr>
        <p:blipFill>
          <a:blip r:embed="rId2"/>
          <a:stretch>
            <a:fillRect/>
          </a:stretch>
        </p:blipFill>
        <p:spPr>
          <a:xfrm>
            <a:off x="7839624" y="0"/>
            <a:ext cx="1304376" cy="788060"/>
          </a:xfrm>
          <a:prstGeom prst="rect">
            <a:avLst/>
          </a:prstGeom>
        </p:spPr>
      </p:pic>
      <p:sp>
        <p:nvSpPr>
          <p:cNvPr id="2" name="Title 1"/>
          <p:cNvSpPr>
            <a:spLocks noGrp="1"/>
          </p:cNvSpPr>
          <p:nvPr>
            <p:ph type="title" hasCustomPrompt="1"/>
          </p:nvPr>
        </p:nvSpPr>
        <p:spPr>
          <a:xfrm>
            <a:off x="4550735" y="838202"/>
            <a:ext cx="3657601" cy="586563"/>
          </a:xfrm>
        </p:spPr>
        <p:txBody>
          <a:bodyPr lIns="0" tIns="0" rIns="0" bIns="0"/>
          <a:lstStyle>
            <a:lvl1pPr>
              <a:defRPr>
                <a:solidFill>
                  <a:schemeClr val="bg1"/>
                </a:solidFill>
              </a:defRPr>
            </a:lvl1pPr>
          </a:lstStyle>
          <a:p>
            <a:r>
              <a:rPr lang="en-US" dirty="0" smtClean="0"/>
              <a:t>Main Title</a:t>
            </a:r>
            <a:br>
              <a:rPr lang="en-US" dirty="0" smtClean="0"/>
            </a:br>
            <a:endParaRPr lang="en-US" dirty="0"/>
          </a:p>
        </p:txBody>
      </p:sp>
      <p:sp>
        <p:nvSpPr>
          <p:cNvPr id="3" name="Content Placeholder 2"/>
          <p:cNvSpPr>
            <a:spLocks noGrp="1"/>
          </p:cNvSpPr>
          <p:nvPr>
            <p:ph idx="1"/>
          </p:nvPr>
        </p:nvSpPr>
        <p:spPr>
          <a:xfrm>
            <a:off x="4550735" y="2541182"/>
            <a:ext cx="3689498" cy="3584982"/>
          </a:xfrm>
          <a:prstGeom prst="rect">
            <a:avLst/>
          </a:prstGeom>
        </p:spPr>
        <p:txBody>
          <a:bodyPr lIns="0" tIns="0" rIns="0" bIns="0"/>
          <a:lstStyle>
            <a:lvl1pPr>
              <a:lnSpc>
                <a:spcPct val="150000"/>
              </a:lnSpc>
              <a:buClr>
                <a:srgbClr val="27ACE2"/>
              </a:buClr>
              <a:defRPr spc="-150">
                <a:solidFill>
                  <a:schemeClr val="bg1">
                    <a:lumMod val="85000"/>
                  </a:schemeClr>
                </a:solidFill>
              </a:defRPr>
            </a:lvl1pPr>
            <a:lvl2pPr>
              <a:lnSpc>
                <a:spcPct val="150000"/>
              </a:lnSpc>
              <a:defRPr spc="-150">
                <a:solidFill>
                  <a:schemeClr val="bg1">
                    <a:lumMod val="85000"/>
                  </a:schemeClr>
                </a:solidFill>
              </a:defRPr>
            </a:lvl2pPr>
            <a:lvl3pPr>
              <a:lnSpc>
                <a:spcPct val="150000"/>
              </a:lnSpc>
              <a:defRPr spc="-150">
                <a:solidFill>
                  <a:schemeClr val="bg1">
                    <a:lumMod val="85000"/>
                  </a:schemeClr>
                </a:solidFill>
              </a:defRPr>
            </a:lvl3pPr>
            <a:lvl4pPr>
              <a:lnSpc>
                <a:spcPct val="150000"/>
              </a:lnSpc>
              <a:defRPr spc="-150">
                <a:solidFill>
                  <a:schemeClr val="bg1">
                    <a:lumMod val="85000"/>
                  </a:schemeClr>
                </a:solidFill>
              </a:defRPr>
            </a:lvl4pPr>
            <a:lvl5pPr>
              <a:lnSpc>
                <a:spcPct val="150000"/>
              </a:lnSpc>
              <a:defRPr spc="-150">
                <a:solidFill>
                  <a:schemeClr val="bg1">
                    <a:lumMod val="85000"/>
                  </a:schemeClr>
                </a:solidFill>
              </a:defRPr>
            </a:lvl5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dirty="0"/>
          </a:p>
        </p:txBody>
      </p:sp>
      <p:sp>
        <p:nvSpPr>
          <p:cNvPr id="17" name="Text Placeholder 14"/>
          <p:cNvSpPr>
            <a:spLocks noGrp="1"/>
          </p:cNvSpPr>
          <p:nvPr>
            <p:ph type="body" sz="quarter" idx="10" hasCustomPrompt="1"/>
          </p:nvPr>
        </p:nvSpPr>
        <p:spPr>
          <a:xfrm>
            <a:off x="4550735" y="1424876"/>
            <a:ext cx="3678865" cy="510253"/>
          </a:xfrm>
        </p:spPr>
        <p:txBody>
          <a:bodyPr lIns="0" tIns="0" rIns="0" bIns="0"/>
          <a:lstStyle>
            <a:lvl1pPr marL="0" indent="0">
              <a:buFontTx/>
              <a:buNone/>
              <a:defRPr spc="-150">
                <a:solidFill>
                  <a:schemeClr val="bg1">
                    <a:lumMod val="65000"/>
                  </a:schemeClr>
                </a:solidFill>
              </a:defRPr>
            </a:lvl1pPr>
          </a:lstStyle>
          <a:p>
            <a:pPr lvl="0"/>
            <a:r>
              <a:rPr lang="en-US" dirty="0" smtClean="0"/>
              <a:t>Sub Title</a:t>
            </a:r>
            <a:endParaRPr lang="en-US" dirty="0"/>
          </a:p>
        </p:txBody>
      </p:sp>
    </p:spTree>
    <p:extLst>
      <p:ext uri="{BB962C8B-B14F-4D97-AF65-F5344CB8AC3E}">
        <p14:creationId xmlns:p14="http://schemas.microsoft.com/office/powerpoint/2010/main" val="348343644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b_2 Column_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1" y="304802"/>
            <a:ext cx="6172200" cy="597195"/>
          </a:xfrm>
        </p:spPr>
        <p:txBody>
          <a:bodyPr lIns="0" tIns="0" rIns="0" bIns="0"/>
          <a:lstStyle>
            <a:lvl1pPr>
              <a:defRPr>
                <a:solidFill>
                  <a:srgbClr val="F2F2F2"/>
                </a:solidFill>
              </a:defRPr>
            </a:lvl1pPr>
          </a:lstStyle>
          <a:p>
            <a:r>
              <a:rPr lang="en-US" dirty="0" smtClean="0"/>
              <a:t>Main Title</a:t>
            </a:r>
            <a:br>
              <a:rPr lang="en-US" dirty="0" smtClean="0"/>
            </a:br>
            <a:endParaRPr lang="en-US" dirty="0"/>
          </a:p>
        </p:txBody>
      </p:sp>
      <p:sp>
        <p:nvSpPr>
          <p:cNvPr id="17" name="Text Placeholder 14"/>
          <p:cNvSpPr>
            <a:spLocks noGrp="1"/>
          </p:cNvSpPr>
          <p:nvPr>
            <p:ph type="body" sz="quarter" idx="10" hasCustomPrompt="1"/>
          </p:nvPr>
        </p:nvSpPr>
        <p:spPr>
          <a:xfrm>
            <a:off x="685801" y="923375"/>
            <a:ext cx="6156251" cy="510253"/>
          </a:xfrm>
        </p:spPr>
        <p:txBody>
          <a:bodyPr lIns="0" tIns="0" rIns="0" bIns="0"/>
          <a:lstStyle>
            <a:lvl1pPr marL="0" indent="0">
              <a:buFontTx/>
              <a:buNone/>
              <a:defRPr spc="-150">
                <a:solidFill>
                  <a:schemeClr val="bg1">
                    <a:lumMod val="65000"/>
                  </a:schemeClr>
                </a:solidFill>
              </a:defRPr>
            </a:lvl1pPr>
          </a:lstStyle>
          <a:p>
            <a:pPr lvl="0"/>
            <a:r>
              <a:rPr lang="en-US" dirty="0" smtClean="0"/>
              <a:t>Sub Title</a:t>
            </a:r>
            <a:endParaRPr lang="en-US" dirty="0"/>
          </a:p>
        </p:txBody>
      </p:sp>
      <p:sp>
        <p:nvSpPr>
          <p:cNvPr id="16" name="Content Placeholder 15"/>
          <p:cNvSpPr>
            <a:spLocks noGrp="1"/>
          </p:cNvSpPr>
          <p:nvPr>
            <p:ph sz="quarter" idx="18" hasCustomPrompt="1"/>
          </p:nvPr>
        </p:nvSpPr>
        <p:spPr>
          <a:xfrm>
            <a:off x="4465675" y="1991461"/>
            <a:ext cx="3732028" cy="3651576"/>
          </a:xfrm>
        </p:spPr>
        <p:txBody>
          <a:bodyPr lIns="0" tIns="0" rIns="0" bIns="0">
            <a:noAutofit/>
          </a:bodyPr>
          <a:lstStyle>
            <a:lvl1pPr marL="233363" indent="-233363">
              <a:lnSpc>
                <a:spcPct val="150000"/>
              </a:lnSpc>
              <a:buClr>
                <a:srgbClr val="27ACE2"/>
              </a:buClr>
              <a:buFont typeface="Arial" pitchFamily="34" charset="0"/>
              <a:buChar char="•"/>
              <a:defRPr sz="1800" spc="-150">
                <a:solidFill>
                  <a:srgbClr val="F2F2F2"/>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endParaRPr lang="en-US" dirty="0" smtClean="0"/>
          </a:p>
          <a:p>
            <a:pPr lvl="0"/>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a:t>
            </a:r>
          </a:p>
          <a:p>
            <a:pPr lvl="0"/>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a:t>
            </a:r>
          </a:p>
        </p:txBody>
      </p:sp>
      <p:sp>
        <p:nvSpPr>
          <p:cNvPr id="22" name="Content Placeholder 15"/>
          <p:cNvSpPr>
            <a:spLocks noGrp="1"/>
          </p:cNvSpPr>
          <p:nvPr>
            <p:ph sz="quarter" idx="19" hasCustomPrompt="1"/>
          </p:nvPr>
        </p:nvSpPr>
        <p:spPr>
          <a:xfrm>
            <a:off x="914400" y="1981202"/>
            <a:ext cx="2998381" cy="3661809"/>
          </a:xfrm>
        </p:spPr>
        <p:txBody>
          <a:bodyPr lIns="0" tIns="0" rIns="0" bIns="0">
            <a:normAutofit/>
          </a:bodyPr>
          <a:lstStyle>
            <a:lvl1pPr marL="0" indent="0">
              <a:lnSpc>
                <a:spcPct val="150000"/>
              </a:lnSpc>
              <a:buFontTx/>
              <a:buNone/>
              <a:defRPr sz="1100" spc="0">
                <a:solidFill>
                  <a:schemeClr val="bg1">
                    <a:lumMod val="95000"/>
                  </a:schemeClr>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 </a:t>
            </a:r>
            <a:r>
              <a:rPr lang="en-US" dirty="0" err="1" smtClean="0"/>
              <a:t>Excepteur</a:t>
            </a:r>
            <a:r>
              <a:rPr lang="en-US" dirty="0" smtClean="0"/>
              <a:t> </a:t>
            </a:r>
            <a:r>
              <a:rPr lang="en-US" dirty="0" err="1" smtClean="0"/>
              <a:t>sint</a:t>
            </a:r>
            <a:r>
              <a:rPr lang="en-US" dirty="0" smtClean="0"/>
              <a:t> </a:t>
            </a:r>
            <a:r>
              <a:rPr lang="en-US" dirty="0" err="1" smtClean="0"/>
              <a:t>occaecat</a:t>
            </a:r>
            <a:r>
              <a:rPr lang="en-US" dirty="0" smtClean="0"/>
              <a:t> </a:t>
            </a:r>
            <a:r>
              <a:rPr lang="en-US" dirty="0" err="1" smtClean="0"/>
              <a:t>cupidatat</a:t>
            </a:r>
            <a:r>
              <a:rPr lang="en-US" dirty="0" smtClean="0"/>
              <a:t> non</a:t>
            </a:r>
          </a:p>
        </p:txBody>
      </p:sp>
      <p:pic>
        <p:nvPicPr>
          <p:cNvPr id="18" name="Picture 17" descr="MSFT-BI-PPT-Interior_04.png"/>
          <p:cNvPicPr>
            <a:picLocks noChangeAspect="1"/>
          </p:cNvPicPr>
          <p:nvPr/>
        </p:nvPicPr>
        <p:blipFill>
          <a:blip r:embed="rId2"/>
          <a:stretch>
            <a:fillRect/>
          </a:stretch>
        </p:blipFill>
        <p:spPr>
          <a:xfrm>
            <a:off x="7571498" y="2"/>
            <a:ext cx="1572502" cy="4741333"/>
          </a:xfrm>
          <a:prstGeom prst="rect">
            <a:avLst/>
          </a:prstGeom>
        </p:spPr>
      </p:pic>
    </p:spTree>
    <p:extLst>
      <p:ext uri="{BB962C8B-B14F-4D97-AF65-F5344CB8AC3E}">
        <p14:creationId xmlns:p14="http://schemas.microsoft.com/office/powerpoint/2010/main" val="166685312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b_2 Column_Pic">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7839624" y="0"/>
            <a:ext cx="1304376" cy="788060"/>
          </a:xfrm>
          <a:prstGeom prst="rect">
            <a:avLst/>
          </a:prstGeom>
        </p:spPr>
      </p:pic>
      <p:sp>
        <p:nvSpPr>
          <p:cNvPr id="2" name="Title 1"/>
          <p:cNvSpPr>
            <a:spLocks noGrp="1"/>
          </p:cNvSpPr>
          <p:nvPr>
            <p:ph type="title" hasCustomPrompt="1"/>
          </p:nvPr>
        </p:nvSpPr>
        <p:spPr>
          <a:xfrm>
            <a:off x="685801" y="304802"/>
            <a:ext cx="6172200" cy="581423"/>
          </a:xfrm>
        </p:spPr>
        <p:txBody>
          <a:bodyPr lIns="0" tIns="0" rIns="0" bIns="0"/>
          <a:lstStyle>
            <a:lvl1pPr>
              <a:defRPr>
                <a:solidFill>
                  <a:srgbClr val="FFFFFF"/>
                </a:solidFill>
              </a:defRPr>
            </a:lvl1pPr>
          </a:lstStyle>
          <a:p>
            <a:r>
              <a:rPr lang="en-US" dirty="0" smtClean="0"/>
              <a:t>Main Title</a:t>
            </a:r>
            <a:br>
              <a:rPr lang="en-US" dirty="0" smtClean="0"/>
            </a:br>
            <a:endParaRPr lang="en-US" dirty="0"/>
          </a:p>
        </p:txBody>
      </p:sp>
      <p:sp>
        <p:nvSpPr>
          <p:cNvPr id="17" name="Text Placeholder 14"/>
          <p:cNvSpPr>
            <a:spLocks noGrp="1"/>
          </p:cNvSpPr>
          <p:nvPr>
            <p:ph type="body" sz="quarter" idx="10" hasCustomPrompt="1"/>
          </p:nvPr>
        </p:nvSpPr>
        <p:spPr>
          <a:xfrm>
            <a:off x="685800" y="914400"/>
            <a:ext cx="4221126" cy="383360"/>
          </a:xfrm>
        </p:spPr>
        <p:txBody>
          <a:bodyPr lIns="0" tIns="0" rIns="0" bIns="0"/>
          <a:lstStyle>
            <a:lvl1pPr marL="0" indent="0">
              <a:buFontTx/>
              <a:buNone/>
              <a:defRPr spc="-150">
                <a:solidFill>
                  <a:schemeClr val="bg1">
                    <a:lumMod val="75000"/>
                  </a:schemeClr>
                </a:solidFill>
              </a:defRPr>
            </a:lvl1pPr>
          </a:lstStyle>
          <a:p>
            <a:pPr lvl="0"/>
            <a:r>
              <a:rPr lang="en-US" dirty="0" smtClean="0"/>
              <a:t>Sub Title</a:t>
            </a:r>
            <a:endParaRPr lang="en-US" dirty="0"/>
          </a:p>
        </p:txBody>
      </p:sp>
      <p:sp>
        <p:nvSpPr>
          <p:cNvPr id="16" name="Content Placeholder 15"/>
          <p:cNvSpPr>
            <a:spLocks noGrp="1"/>
          </p:cNvSpPr>
          <p:nvPr>
            <p:ph sz="quarter" idx="18" hasCustomPrompt="1"/>
          </p:nvPr>
        </p:nvSpPr>
        <p:spPr>
          <a:xfrm>
            <a:off x="762001" y="2063424"/>
            <a:ext cx="3732028" cy="3651576"/>
          </a:xfrm>
        </p:spPr>
        <p:txBody>
          <a:bodyPr lIns="0" tIns="0" rIns="0" bIns="0">
            <a:noAutofit/>
          </a:bodyPr>
          <a:lstStyle>
            <a:lvl1pPr marL="233363" indent="-233363">
              <a:lnSpc>
                <a:spcPct val="150000"/>
              </a:lnSpc>
              <a:buClr>
                <a:srgbClr val="27ACE2"/>
              </a:buClr>
              <a:buFont typeface="Arial" pitchFamily="34" charset="0"/>
              <a:buChar char="•"/>
              <a:defRPr sz="1800" spc="-150">
                <a:solidFill>
                  <a:schemeClr val="bg1">
                    <a:lumMod val="75000"/>
                  </a:schemeClr>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endParaRPr lang="en-US" dirty="0" smtClean="0"/>
          </a:p>
          <a:p>
            <a:pPr lvl="0"/>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a:t>
            </a:r>
          </a:p>
          <a:p>
            <a:pPr lvl="0"/>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a:t>
            </a:r>
          </a:p>
        </p:txBody>
      </p:sp>
      <p:sp>
        <p:nvSpPr>
          <p:cNvPr id="8" name="Picture Placeholder 7"/>
          <p:cNvSpPr>
            <a:spLocks noGrp="1"/>
          </p:cNvSpPr>
          <p:nvPr>
            <p:ph type="pic" sz="quarter" idx="19"/>
          </p:nvPr>
        </p:nvSpPr>
        <p:spPr>
          <a:xfrm>
            <a:off x="4962526" y="1138210"/>
            <a:ext cx="3071813" cy="4576762"/>
          </a:xfrm>
        </p:spPr>
        <p:txBody>
          <a:bodyPr/>
          <a:lstStyle>
            <a:lvl1pPr>
              <a:buClr>
                <a:srgbClr val="27ACE2"/>
              </a:buClr>
              <a:defRPr>
                <a:solidFill>
                  <a:schemeClr val="tx1">
                    <a:lumMod val="65000"/>
                    <a:lumOff val="35000"/>
                  </a:schemeClr>
                </a:solidFill>
              </a:defRPr>
            </a:lvl1pPr>
          </a:lstStyle>
          <a:p>
            <a:r>
              <a:rPr lang="pl-PL" smtClean="0"/>
              <a:t>Drag picture to placeholder or click icon to add</a:t>
            </a:r>
            <a:endParaRPr lang="en-US" dirty="0"/>
          </a:p>
        </p:txBody>
      </p:sp>
    </p:spTree>
    <p:extLst>
      <p:ext uri="{BB962C8B-B14F-4D97-AF65-F5344CB8AC3E}">
        <p14:creationId xmlns:p14="http://schemas.microsoft.com/office/powerpoint/2010/main" val="278482289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_3 Column">
    <p:spTree>
      <p:nvGrpSpPr>
        <p:cNvPr id="1" name=""/>
        <p:cNvGrpSpPr/>
        <p:nvPr/>
      </p:nvGrpSpPr>
      <p:grpSpPr>
        <a:xfrm>
          <a:off x="0" y="0"/>
          <a:ext cx="0" cy="0"/>
          <a:chOff x="0" y="0"/>
          <a:chExt cx="0" cy="0"/>
        </a:xfrm>
      </p:grpSpPr>
      <p:pic>
        <p:nvPicPr>
          <p:cNvPr id="25" name="Picture 24" descr="MSFT-BI-PPT-Interior_04.png"/>
          <p:cNvPicPr>
            <a:picLocks noChangeAspect="1"/>
          </p:cNvPicPr>
          <p:nvPr/>
        </p:nvPicPr>
        <p:blipFill>
          <a:blip r:embed="rId2"/>
          <a:stretch>
            <a:fillRect/>
          </a:stretch>
        </p:blipFill>
        <p:spPr>
          <a:xfrm>
            <a:off x="7571498" y="2"/>
            <a:ext cx="1572502" cy="4741333"/>
          </a:xfrm>
          <a:prstGeom prst="rect">
            <a:avLst/>
          </a:prstGeom>
        </p:spPr>
      </p:pic>
      <p:sp>
        <p:nvSpPr>
          <p:cNvPr id="2" name="Title 1"/>
          <p:cNvSpPr>
            <a:spLocks noGrp="1"/>
          </p:cNvSpPr>
          <p:nvPr>
            <p:ph type="title" hasCustomPrompt="1"/>
          </p:nvPr>
        </p:nvSpPr>
        <p:spPr>
          <a:xfrm>
            <a:off x="685801" y="304802"/>
            <a:ext cx="6172200" cy="586563"/>
          </a:xfrm>
        </p:spPr>
        <p:txBody>
          <a:bodyPr lIns="0" tIns="0" rIns="0" bIns="0"/>
          <a:lstStyle>
            <a:lvl1pPr>
              <a:defRPr>
                <a:solidFill>
                  <a:schemeClr val="bg1"/>
                </a:solidFill>
              </a:defRPr>
            </a:lvl1pPr>
          </a:lstStyle>
          <a:p>
            <a:r>
              <a:rPr lang="en-US" dirty="0" smtClean="0"/>
              <a:t>Main Title</a:t>
            </a:r>
            <a:br>
              <a:rPr lang="en-US" dirty="0" smtClean="0"/>
            </a:br>
            <a:endParaRPr lang="en-US" dirty="0"/>
          </a:p>
        </p:txBody>
      </p:sp>
      <p:sp>
        <p:nvSpPr>
          <p:cNvPr id="17" name="Text Placeholder 14"/>
          <p:cNvSpPr>
            <a:spLocks noGrp="1"/>
          </p:cNvSpPr>
          <p:nvPr>
            <p:ph type="body" sz="quarter" idx="10" hasCustomPrompt="1"/>
          </p:nvPr>
        </p:nvSpPr>
        <p:spPr>
          <a:xfrm>
            <a:off x="685801" y="937549"/>
            <a:ext cx="6156251" cy="510253"/>
          </a:xfrm>
        </p:spPr>
        <p:txBody>
          <a:bodyPr lIns="0" tIns="0" rIns="0" bIns="0"/>
          <a:lstStyle>
            <a:lvl1pPr marL="0" indent="0">
              <a:buFontTx/>
              <a:buNone/>
              <a:defRPr spc="-150">
                <a:solidFill>
                  <a:schemeClr val="bg1">
                    <a:lumMod val="65000"/>
                  </a:schemeClr>
                </a:solidFill>
              </a:defRPr>
            </a:lvl1pPr>
          </a:lstStyle>
          <a:p>
            <a:pPr lvl="0"/>
            <a:r>
              <a:rPr lang="en-US" dirty="0" smtClean="0"/>
              <a:t>Sub Title</a:t>
            </a:r>
            <a:endParaRPr lang="en-US" dirty="0"/>
          </a:p>
        </p:txBody>
      </p:sp>
      <p:sp>
        <p:nvSpPr>
          <p:cNvPr id="15" name="Text Placeholder 14"/>
          <p:cNvSpPr>
            <a:spLocks noGrp="1"/>
          </p:cNvSpPr>
          <p:nvPr>
            <p:ph type="body" sz="quarter" idx="12"/>
          </p:nvPr>
        </p:nvSpPr>
        <p:spPr>
          <a:xfrm>
            <a:off x="838201" y="1828800"/>
            <a:ext cx="2296633" cy="585202"/>
          </a:xfrm>
        </p:spPr>
        <p:txBody>
          <a:bodyPr lIns="0" tIns="0" rIns="0" bIns="0">
            <a:noAutofit/>
          </a:bodyPr>
          <a:lstStyle>
            <a:lvl1pPr marL="0" indent="0">
              <a:spcBef>
                <a:spcPts val="0"/>
              </a:spcBef>
              <a:buNone/>
              <a:defRPr sz="1800" spc="-150">
                <a:solidFill>
                  <a:schemeClr val="bg1">
                    <a:lumMod val="85000"/>
                  </a:schemeClr>
                </a:solidFill>
              </a:defRPr>
            </a:lvl1pPr>
            <a:lvl2pPr marL="228600" indent="0">
              <a:buNone/>
              <a:defRPr sz="1600" spc="-150"/>
            </a:lvl2pPr>
            <a:lvl3pPr marL="457200" indent="0">
              <a:buNone/>
              <a:defRPr sz="1600" spc="-150"/>
            </a:lvl3pPr>
            <a:lvl4pPr marL="685800" indent="0">
              <a:buNone/>
              <a:defRPr sz="1600" spc="-150"/>
            </a:lvl4pPr>
            <a:lvl5pPr marL="914400" indent="0">
              <a:buNone/>
              <a:defRPr sz="1600" spc="-150"/>
            </a:lvl5pPr>
          </a:lstStyle>
          <a:p>
            <a:pPr lvl="0"/>
            <a:r>
              <a:rPr lang="pl-PL" smtClean="0"/>
              <a:t>Click to edit Master text styles</a:t>
            </a:r>
          </a:p>
        </p:txBody>
      </p:sp>
      <p:sp>
        <p:nvSpPr>
          <p:cNvPr id="19" name="Text Placeholder 14"/>
          <p:cNvSpPr>
            <a:spLocks noGrp="1"/>
          </p:cNvSpPr>
          <p:nvPr>
            <p:ph type="body" sz="quarter" idx="14"/>
          </p:nvPr>
        </p:nvSpPr>
        <p:spPr>
          <a:xfrm>
            <a:off x="3376711" y="1828800"/>
            <a:ext cx="2278032" cy="585202"/>
          </a:xfrm>
        </p:spPr>
        <p:txBody>
          <a:bodyPr lIns="0" tIns="0" rIns="0" bIns="0">
            <a:noAutofit/>
          </a:bodyPr>
          <a:lstStyle>
            <a:lvl1pPr marL="0" indent="0">
              <a:spcBef>
                <a:spcPts val="0"/>
              </a:spcBef>
              <a:buNone/>
              <a:defRPr sz="1800" spc="-150">
                <a:solidFill>
                  <a:schemeClr val="bg1">
                    <a:lumMod val="85000"/>
                  </a:schemeClr>
                </a:solidFill>
              </a:defRPr>
            </a:lvl1pPr>
            <a:lvl2pPr marL="228600" indent="0">
              <a:buNone/>
              <a:defRPr sz="1600" spc="-150"/>
            </a:lvl2pPr>
            <a:lvl3pPr marL="457200" indent="0">
              <a:buNone/>
              <a:defRPr sz="1600" spc="-150"/>
            </a:lvl3pPr>
            <a:lvl4pPr marL="685800" indent="0">
              <a:buNone/>
              <a:defRPr sz="1600" spc="-150"/>
            </a:lvl4pPr>
            <a:lvl5pPr marL="914400" indent="0">
              <a:buNone/>
              <a:defRPr sz="1600" spc="-150"/>
            </a:lvl5pPr>
          </a:lstStyle>
          <a:p>
            <a:pPr lvl="0"/>
            <a:r>
              <a:rPr lang="pl-PL" smtClean="0"/>
              <a:t>Click to edit Master text styles</a:t>
            </a:r>
          </a:p>
        </p:txBody>
      </p:sp>
      <p:sp>
        <p:nvSpPr>
          <p:cNvPr id="21" name="Text Placeholder 14"/>
          <p:cNvSpPr>
            <a:spLocks noGrp="1"/>
          </p:cNvSpPr>
          <p:nvPr>
            <p:ph type="body" sz="quarter" idx="16"/>
          </p:nvPr>
        </p:nvSpPr>
        <p:spPr>
          <a:xfrm>
            <a:off x="5946379" y="1828800"/>
            <a:ext cx="2292081" cy="585202"/>
          </a:xfrm>
        </p:spPr>
        <p:txBody>
          <a:bodyPr lIns="0" tIns="0" rIns="0" bIns="0">
            <a:noAutofit/>
          </a:bodyPr>
          <a:lstStyle>
            <a:lvl1pPr marL="0" indent="0">
              <a:spcBef>
                <a:spcPts val="0"/>
              </a:spcBef>
              <a:buNone/>
              <a:defRPr sz="1800" spc="-150">
                <a:solidFill>
                  <a:schemeClr val="bg1">
                    <a:lumMod val="85000"/>
                  </a:schemeClr>
                </a:solidFill>
              </a:defRPr>
            </a:lvl1pPr>
            <a:lvl2pPr marL="228600" indent="0">
              <a:buNone/>
              <a:defRPr sz="1600" spc="-150"/>
            </a:lvl2pPr>
            <a:lvl3pPr marL="457200" indent="0">
              <a:buNone/>
              <a:defRPr sz="1600" spc="-150"/>
            </a:lvl3pPr>
            <a:lvl4pPr marL="685800" indent="0">
              <a:buNone/>
              <a:defRPr sz="1600" spc="-150"/>
            </a:lvl4pPr>
            <a:lvl5pPr marL="914400" indent="0">
              <a:buNone/>
              <a:defRPr sz="1600" spc="-150"/>
            </a:lvl5pPr>
          </a:lstStyle>
          <a:p>
            <a:pPr lvl="0"/>
            <a:r>
              <a:rPr lang="pl-PL" smtClean="0"/>
              <a:t>Click to edit Master text styles</a:t>
            </a:r>
          </a:p>
        </p:txBody>
      </p:sp>
      <p:sp>
        <p:nvSpPr>
          <p:cNvPr id="16" name="Content Placeholder 15"/>
          <p:cNvSpPr>
            <a:spLocks noGrp="1"/>
          </p:cNvSpPr>
          <p:nvPr>
            <p:ph sz="quarter" idx="18" hasCustomPrompt="1"/>
          </p:nvPr>
        </p:nvSpPr>
        <p:spPr>
          <a:xfrm>
            <a:off x="3368676" y="2509993"/>
            <a:ext cx="2317750" cy="3044825"/>
          </a:xfrm>
        </p:spPr>
        <p:txBody>
          <a:bodyPr lIns="0" tIns="0" rIns="0" bIns="0">
            <a:normAutofit/>
          </a:bodyPr>
          <a:lstStyle>
            <a:lvl1pPr marL="0" indent="0">
              <a:lnSpc>
                <a:spcPct val="150000"/>
              </a:lnSpc>
              <a:buFontTx/>
              <a:buNone/>
              <a:defRPr sz="1100" spc="0">
                <a:solidFill>
                  <a:schemeClr val="bg1">
                    <a:lumMod val="75000"/>
                  </a:schemeClr>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 </a:t>
            </a:r>
            <a:r>
              <a:rPr lang="en-US" dirty="0" err="1" smtClean="0"/>
              <a:t>Excepteur</a:t>
            </a:r>
            <a:r>
              <a:rPr lang="en-US" dirty="0" smtClean="0"/>
              <a:t> </a:t>
            </a:r>
            <a:r>
              <a:rPr lang="en-US" dirty="0" err="1" smtClean="0"/>
              <a:t>sint</a:t>
            </a:r>
            <a:r>
              <a:rPr lang="en-US" dirty="0" smtClean="0"/>
              <a:t> </a:t>
            </a:r>
            <a:r>
              <a:rPr lang="en-US" dirty="0" err="1" smtClean="0"/>
              <a:t>occaecat</a:t>
            </a:r>
            <a:r>
              <a:rPr lang="en-US" dirty="0" smtClean="0"/>
              <a:t> </a:t>
            </a:r>
            <a:r>
              <a:rPr lang="en-US" dirty="0" err="1" smtClean="0"/>
              <a:t>cupidatat</a:t>
            </a:r>
            <a:r>
              <a:rPr lang="en-US" dirty="0" smtClean="0"/>
              <a:t> non</a:t>
            </a:r>
          </a:p>
        </p:txBody>
      </p:sp>
      <p:sp>
        <p:nvSpPr>
          <p:cNvPr id="22" name="Content Placeholder 15"/>
          <p:cNvSpPr>
            <a:spLocks noGrp="1"/>
          </p:cNvSpPr>
          <p:nvPr>
            <p:ph sz="quarter" idx="19" hasCustomPrompt="1"/>
          </p:nvPr>
        </p:nvSpPr>
        <p:spPr>
          <a:xfrm>
            <a:off x="838201" y="2509993"/>
            <a:ext cx="2317750" cy="3044825"/>
          </a:xfrm>
        </p:spPr>
        <p:txBody>
          <a:bodyPr lIns="0" tIns="0" rIns="0" bIns="0">
            <a:normAutofit/>
          </a:bodyPr>
          <a:lstStyle>
            <a:lvl1pPr marL="0" indent="0">
              <a:lnSpc>
                <a:spcPct val="150000"/>
              </a:lnSpc>
              <a:buFontTx/>
              <a:buNone/>
              <a:defRPr sz="1100" spc="0">
                <a:solidFill>
                  <a:schemeClr val="bg1">
                    <a:lumMod val="75000"/>
                  </a:schemeClr>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 </a:t>
            </a:r>
            <a:r>
              <a:rPr lang="en-US" dirty="0" err="1" smtClean="0"/>
              <a:t>Excepteur</a:t>
            </a:r>
            <a:r>
              <a:rPr lang="en-US" dirty="0" smtClean="0"/>
              <a:t> </a:t>
            </a:r>
            <a:r>
              <a:rPr lang="en-US" dirty="0" err="1" smtClean="0"/>
              <a:t>sint</a:t>
            </a:r>
            <a:r>
              <a:rPr lang="en-US" dirty="0" smtClean="0"/>
              <a:t> </a:t>
            </a:r>
            <a:r>
              <a:rPr lang="en-US" dirty="0" err="1" smtClean="0"/>
              <a:t>occaecat</a:t>
            </a:r>
            <a:r>
              <a:rPr lang="en-US" dirty="0" smtClean="0"/>
              <a:t> </a:t>
            </a:r>
            <a:r>
              <a:rPr lang="en-US" dirty="0" err="1" smtClean="0"/>
              <a:t>cupidatat</a:t>
            </a:r>
            <a:r>
              <a:rPr lang="en-US" dirty="0" smtClean="0"/>
              <a:t> non</a:t>
            </a:r>
          </a:p>
        </p:txBody>
      </p:sp>
      <p:sp>
        <p:nvSpPr>
          <p:cNvPr id="23" name="Content Placeholder 15"/>
          <p:cNvSpPr>
            <a:spLocks noGrp="1"/>
          </p:cNvSpPr>
          <p:nvPr>
            <p:ph sz="quarter" idx="20" hasCustomPrompt="1"/>
          </p:nvPr>
        </p:nvSpPr>
        <p:spPr>
          <a:xfrm>
            <a:off x="5945300" y="2509993"/>
            <a:ext cx="2317750" cy="3044825"/>
          </a:xfrm>
        </p:spPr>
        <p:txBody>
          <a:bodyPr lIns="0" tIns="0" rIns="0" bIns="0">
            <a:normAutofit/>
          </a:bodyPr>
          <a:lstStyle>
            <a:lvl1pPr marL="0" indent="0">
              <a:lnSpc>
                <a:spcPct val="150000"/>
              </a:lnSpc>
              <a:buFontTx/>
              <a:buNone/>
              <a:defRPr sz="1100" spc="0">
                <a:solidFill>
                  <a:schemeClr val="bg1">
                    <a:lumMod val="75000"/>
                  </a:schemeClr>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 </a:t>
            </a:r>
            <a:r>
              <a:rPr lang="en-US" dirty="0" err="1" smtClean="0"/>
              <a:t>Excepteur</a:t>
            </a:r>
            <a:r>
              <a:rPr lang="en-US" dirty="0" smtClean="0"/>
              <a:t> </a:t>
            </a:r>
            <a:r>
              <a:rPr lang="en-US" dirty="0" err="1" smtClean="0"/>
              <a:t>sint</a:t>
            </a:r>
            <a:r>
              <a:rPr lang="en-US" dirty="0" smtClean="0"/>
              <a:t> </a:t>
            </a:r>
            <a:r>
              <a:rPr lang="en-US" dirty="0" err="1" smtClean="0"/>
              <a:t>occaecat</a:t>
            </a:r>
            <a:r>
              <a:rPr lang="en-US" dirty="0" smtClean="0"/>
              <a:t> </a:t>
            </a:r>
            <a:r>
              <a:rPr lang="en-US" dirty="0" err="1" smtClean="0"/>
              <a:t>cupidatat</a:t>
            </a:r>
            <a:r>
              <a:rPr lang="en-US" dirty="0" smtClean="0"/>
              <a:t> non</a:t>
            </a:r>
          </a:p>
        </p:txBody>
      </p:sp>
    </p:spTree>
    <p:extLst>
      <p:ext uri="{BB962C8B-B14F-4D97-AF65-F5344CB8AC3E}">
        <p14:creationId xmlns:p14="http://schemas.microsoft.com/office/powerpoint/2010/main" val="296910304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914400" y="1600200"/>
            <a:ext cx="7315200" cy="2000548"/>
          </a:xfrm>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dirty="0"/>
          </a:p>
        </p:txBody>
      </p:sp>
      <p:sp>
        <p:nvSpPr>
          <p:cNvPr id="4" name="Title 1"/>
          <p:cNvSpPr>
            <a:spLocks noGrp="1"/>
          </p:cNvSpPr>
          <p:nvPr>
            <p:ph type="title"/>
          </p:nvPr>
        </p:nvSpPr>
        <p:spPr>
          <a:xfrm>
            <a:off x="609600" y="284202"/>
            <a:ext cx="7315200" cy="553998"/>
          </a:xfrm>
        </p:spPr>
        <p:txBody>
          <a:bodyPr/>
          <a:lstStyle>
            <a:lvl1pPr>
              <a:defRPr/>
            </a:lvl1pPr>
          </a:lstStyle>
          <a:p>
            <a:r>
              <a:rPr lang="pl-PL"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dirty="0"/>
          </a:p>
        </p:txBody>
      </p:sp>
      <p:sp>
        <p:nvSpPr>
          <p:cNvPr id="4" name="Title 1"/>
          <p:cNvSpPr>
            <a:spLocks noGrp="1"/>
          </p:cNvSpPr>
          <p:nvPr>
            <p:ph type="title"/>
          </p:nvPr>
        </p:nvSpPr>
        <p:spPr>
          <a:xfrm>
            <a:off x="609600" y="284202"/>
            <a:ext cx="7315200" cy="553998"/>
          </a:xfrm>
        </p:spPr>
        <p:txBody>
          <a:bodyPr/>
          <a:lstStyle>
            <a:lvl1pPr>
              <a:defRPr/>
            </a:lvl1pPr>
          </a:lstStyle>
          <a:p>
            <a:r>
              <a:rPr lang="pl-PL"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04800"/>
            <a:ext cx="7315200" cy="553998"/>
          </a:xfrm>
          <a:prstGeom prst="rect">
            <a:avLst/>
          </a:prstGeom>
        </p:spPr>
        <p:txBody>
          <a:bodyPr vert="horz" wrap="square" lIns="0" tIns="0" rIns="0" bIns="0" rtlCol="0" anchor="t">
            <a:noAutofit/>
          </a:bodyPr>
          <a:lstStyle/>
          <a:p>
            <a:r>
              <a:rPr lang="pl-PL" smtClean="0"/>
              <a:t>Click to edit Master title style</a:t>
            </a:r>
            <a:endParaRPr lang="en-US" dirty="0"/>
          </a:p>
        </p:txBody>
      </p:sp>
      <p:sp>
        <p:nvSpPr>
          <p:cNvPr id="3" name="Text Placeholder 2"/>
          <p:cNvSpPr>
            <a:spLocks noGrp="1"/>
          </p:cNvSpPr>
          <p:nvPr>
            <p:ph type="body" idx="1"/>
          </p:nvPr>
        </p:nvSpPr>
        <p:spPr>
          <a:xfrm>
            <a:off x="914400" y="1998665"/>
            <a:ext cx="7315201" cy="3868737"/>
          </a:xfrm>
          <a:prstGeom prst="rect">
            <a:avLst/>
          </a:prstGeom>
        </p:spPr>
        <p:txBody>
          <a:bodyPr vert="horz" wrap="square" lIns="0" tIns="0" rIns="0" bIns="0" rtlCol="0">
            <a:no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dirty="0"/>
          </a:p>
        </p:txBody>
      </p:sp>
      <p:sp>
        <p:nvSpPr>
          <p:cNvPr id="5" name="Slide Number Placeholder 5"/>
          <p:cNvSpPr txBox="1">
            <a:spLocks/>
          </p:cNvSpPr>
          <p:nvPr/>
        </p:nvSpPr>
        <p:spPr>
          <a:xfrm>
            <a:off x="8458200" y="6400802"/>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200" i="0" kern="1200">
                <a:solidFill>
                  <a:srgbClr val="0071BC"/>
                </a:solidFill>
                <a:latin typeface="Segoe UI Light"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00F926-A206-40F9-A574-AA75885AC12E}" type="slidenum">
              <a:rPr lang="en-US" sz="1800" smtClean="0">
                <a:gradFill>
                  <a:gsLst>
                    <a:gs pos="0">
                      <a:schemeClr val="accent1"/>
                    </a:gs>
                    <a:gs pos="100000">
                      <a:schemeClr val="accent1"/>
                    </a:gs>
                  </a:gsLst>
                  <a:lin ang="5400000" scaled="0"/>
                </a:gradFill>
              </a:rPr>
              <a:pPr/>
              <a:t>‹#›</a:t>
            </a:fld>
            <a:endParaRPr lang="en-US" sz="1800" dirty="0">
              <a:gradFill>
                <a:gsLst>
                  <a:gs pos="0">
                    <a:schemeClr val="accent1"/>
                  </a:gs>
                  <a:gs pos="100000">
                    <a:schemeClr val="accent1"/>
                  </a:gs>
                </a:gsLst>
                <a:lin ang="5400000" scaled="0"/>
              </a:gradFill>
            </a:endParaRPr>
          </a:p>
        </p:txBody>
      </p:sp>
      <p:pic>
        <p:nvPicPr>
          <p:cNvPr id="6" name="Picture 5"/>
          <p:cNvPicPr>
            <a:picLocks noChangeAspect="1"/>
          </p:cNvPicPr>
          <p:nvPr/>
        </p:nvPicPr>
        <p:blipFill>
          <a:blip r:embed="rId17"/>
          <a:stretch>
            <a:fillRect/>
          </a:stretch>
        </p:blipFill>
        <p:spPr>
          <a:xfrm>
            <a:off x="5802" y="5505509"/>
            <a:ext cx="2464740" cy="1352493"/>
          </a:xfrm>
          <a:prstGeom prst="rect">
            <a:avLst/>
          </a:prstGeom>
        </p:spPr>
      </p:pic>
    </p:spTree>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00" baseline="0" dirty="0" smtClean="0">
          <a:ln w="3175">
            <a:noFill/>
          </a:ln>
          <a:gradFill flip="none" rotWithShape="1">
            <a:gsLst>
              <a:gs pos="0">
                <a:schemeClr val="bg1"/>
              </a:gs>
              <a:gs pos="100000">
                <a:schemeClr val="bg1"/>
              </a:gs>
            </a:gsLst>
            <a:lin ang="5400000" scaled="0"/>
            <a:tileRect/>
          </a:gradFill>
          <a:effectLst/>
          <a:latin typeface="+mj-lt"/>
          <a:ea typeface="+mn-ea"/>
          <a:cs typeface="Arial" charset="0"/>
        </a:defRPr>
      </a:lvl1pPr>
    </p:titleStyle>
    <p:bodyStyle>
      <a:lvl1pPr marL="228600" indent="-228600" algn="l" defTabSz="914363" rtl="0" eaLnBrk="1" latinLnBrk="0" hangingPunct="1">
        <a:lnSpc>
          <a:spcPct val="90000"/>
        </a:lnSpc>
        <a:spcBef>
          <a:spcPct val="20000"/>
        </a:spcBef>
        <a:buClr>
          <a:srgbClr val="27ACE2"/>
        </a:buClr>
        <a:buSzPct val="100000"/>
        <a:buFont typeface="Arial" pitchFamily="34" charset="0"/>
        <a:buChar char="•"/>
        <a:defRPr sz="2400" kern="1200">
          <a:gradFill>
            <a:gsLst>
              <a:gs pos="0">
                <a:schemeClr val="bg1"/>
              </a:gs>
              <a:gs pos="100000">
                <a:schemeClr val="bg1"/>
              </a:gs>
            </a:gsLst>
            <a:lin ang="5400000" scaled="0"/>
          </a:gradFill>
          <a:latin typeface="+mn-lt"/>
          <a:ea typeface="+mn-ea"/>
          <a:cs typeface="+mn-cs"/>
        </a:defRPr>
      </a:lvl1pPr>
      <a:lvl2pPr marL="457200" indent="-228600" algn="l" defTabSz="914363" rtl="0" eaLnBrk="1" latinLnBrk="0" hangingPunct="1">
        <a:lnSpc>
          <a:spcPct val="90000"/>
        </a:lnSpc>
        <a:spcBef>
          <a:spcPct val="20000"/>
        </a:spcBef>
        <a:buClr>
          <a:schemeClr val="tx1">
            <a:lumMod val="50000"/>
            <a:lumOff val="50000"/>
          </a:schemeClr>
        </a:buClr>
        <a:buSzPct val="100000"/>
        <a:buFont typeface="Arial" pitchFamily="34" charset="0"/>
        <a:buChar char="•"/>
        <a:defRPr sz="2000" kern="1200">
          <a:gradFill>
            <a:gsLst>
              <a:gs pos="0">
                <a:schemeClr val="bg1"/>
              </a:gs>
              <a:gs pos="100000">
                <a:schemeClr val="bg1"/>
              </a:gs>
            </a:gsLst>
            <a:lin ang="5400000" scaled="0"/>
          </a:gradFill>
          <a:latin typeface="+mn-lt"/>
          <a:ea typeface="+mn-ea"/>
          <a:cs typeface="+mn-cs"/>
        </a:defRPr>
      </a:lvl2pPr>
      <a:lvl3pPr marL="685800" indent="-228600" algn="l" defTabSz="914363" rtl="0" eaLnBrk="1" latinLnBrk="0" hangingPunct="1">
        <a:lnSpc>
          <a:spcPct val="90000"/>
        </a:lnSpc>
        <a:spcBef>
          <a:spcPct val="20000"/>
        </a:spcBef>
        <a:buClr>
          <a:schemeClr val="bg1">
            <a:lumMod val="75000"/>
          </a:schemeClr>
        </a:buClr>
        <a:buSzPct val="100000"/>
        <a:buFont typeface="Arial" pitchFamily="34" charset="0"/>
        <a:buChar char="•"/>
        <a:defRPr sz="2000" kern="1200">
          <a:gradFill>
            <a:gsLst>
              <a:gs pos="0">
                <a:schemeClr val="bg1"/>
              </a:gs>
              <a:gs pos="100000">
                <a:schemeClr val="bg1"/>
              </a:gs>
            </a:gsLst>
            <a:lin ang="5400000" scaled="0"/>
          </a:gradFill>
          <a:latin typeface="+mn-lt"/>
          <a:ea typeface="+mn-ea"/>
          <a:cs typeface="+mn-cs"/>
        </a:defRPr>
      </a:lvl3pPr>
      <a:lvl4pPr marL="914400" indent="-228600" algn="l" defTabSz="914363" rtl="0" eaLnBrk="1" latinLnBrk="0" hangingPunct="1">
        <a:lnSpc>
          <a:spcPct val="90000"/>
        </a:lnSpc>
        <a:spcBef>
          <a:spcPct val="20000"/>
        </a:spcBef>
        <a:buClr>
          <a:schemeClr val="tx1">
            <a:lumMod val="50000"/>
            <a:lumOff val="50000"/>
          </a:schemeClr>
        </a:buClr>
        <a:buSzPct val="60000"/>
        <a:buFont typeface="Wingdings" pitchFamily="2" charset="2"/>
        <a:buChar char="§"/>
        <a:defRPr sz="2000" kern="1200">
          <a:gradFill>
            <a:gsLst>
              <a:gs pos="0">
                <a:schemeClr val="bg1"/>
              </a:gs>
              <a:gs pos="100000">
                <a:schemeClr val="bg1"/>
              </a:gs>
            </a:gsLst>
            <a:lin ang="5400000" scaled="0"/>
          </a:gradFill>
          <a:latin typeface="+mn-lt"/>
          <a:ea typeface="+mn-ea"/>
          <a:cs typeface="+mn-cs"/>
        </a:defRPr>
      </a:lvl4pPr>
      <a:lvl5pPr marL="1143000" indent="-228600" algn="l" defTabSz="914363" rtl="0" eaLnBrk="1" latinLnBrk="0" hangingPunct="1">
        <a:lnSpc>
          <a:spcPct val="90000"/>
        </a:lnSpc>
        <a:spcBef>
          <a:spcPct val="20000"/>
        </a:spcBef>
        <a:buClr>
          <a:schemeClr val="bg1">
            <a:lumMod val="75000"/>
          </a:schemeClr>
        </a:buClr>
        <a:buSzPct val="60000"/>
        <a:buFont typeface="Wingdings" pitchFamily="2" charset="2"/>
        <a:buChar char="§"/>
        <a:defRPr sz="2000" kern="1200">
          <a:gradFill>
            <a:gsLst>
              <a:gs pos="0">
                <a:schemeClr val="bg1"/>
              </a:gs>
              <a:gs pos="100000">
                <a:schemeClr val="bg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Master Data Services in </a:t>
            </a:r>
            <a:br>
              <a:rPr lang="en-GB" dirty="0" smtClean="0"/>
            </a:br>
            <a:r>
              <a:rPr lang="en-GB" dirty="0" smtClean="0"/>
              <a:t>SQL Server 2008 R2</a:t>
            </a:r>
            <a:endParaRPr lang="en-GB" dirty="0"/>
          </a:p>
        </p:txBody>
      </p:sp>
      <p:sp>
        <p:nvSpPr>
          <p:cNvPr id="5" name="Subtitle 4"/>
          <p:cNvSpPr>
            <a:spLocks noGrp="1"/>
          </p:cNvSpPr>
          <p:nvPr>
            <p:ph type="subTitle" idx="1"/>
          </p:nvPr>
        </p:nvSpPr>
        <p:spPr>
          <a:xfrm>
            <a:off x="914400" y="3809999"/>
            <a:ext cx="7315200" cy="1634197"/>
          </a:xfrm>
        </p:spPr>
        <p:txBody>
          <a:bodyPr/>
          <a:lstStyle/>
          <a:p>
            <a:r>
              <a:rPr lang="pl-PL" dirty="0"/>
              <a:t>Maciej Pilecki</a:t>
            </a:r>
            <a:r>
              <a:rPr lang="en-GB" dirty="0"/>
              <a:t/>
            </a:r>
            <a:br>
              <a:rPr lang="en-GB" dirty="0"/>
            </a:br>
            <a:r>
              <a:rPr lang="en-GB" dirty="0"/>
              <a:t/>
            </a:r>
            <a:br>
              <a:rPr lang="en-GB" dirty="0"/>
            </a:br>
            <a:r>
              <a:rPr lang="en-GB" dirty="0"/>
              <a:t>S</a:t>
            </a:r>
            <a:r>
              <a:rPr lang="pl-PL" dirty="0"/>
              <a:t>enior</a:t>
            </a:r>
            <a:r>
              <a:rPr lang="en-GB" dirty="0"/>
              <a:t> Consultant, </a:t>
            </a:r>
            <a:r>
              <a:rPr lang="pl-PL" dirty="0"/>
              <a:t>Microsoft Certified Master</a:t>
            </a:r>
          </a:p>
          <a:p>
            <a:r>
              <a:rPr lang="en-GB" dirty="0"/>
              <a:t>Project Botticelli Ltd</a:t>
            </a:r>
            <a:br>
              <a:rPr lang="en-GB" dirty="0"/>
            </a:br>
            <a:r>
              <a:rPr lang="pl-PL" dirty="0"/>
              <a:t>maciej</a:t>
            </a:r>
            <a:r>
              <a:rPr lang="en-GB" dirty="0"/>
              <a:t>@projectbotticelli.com, @</a:t>
            </a:r>
            <a:r>
              <a:rPr lang="pl-PL" dirty="0"/>
              <a:t>DrHouseOfSQL</a:t>
            </a:r>
            <a:endParaRPr lang="en-GB" dirty="0"/>
          </a:p>
        </p:txBody>
      </p:sp>
    </p:spTree>
    <p:extLst>
      <p:ext uri="{BB962C8B-B14F-4D97-AF65-F5344CB8AC3E}">
        <p14:creationId xmlns:p14="http://schemas.microsoft.com/office/powerpoint/2010/main" val="59011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Model organises data at highest level</a:t>
            </a:r>
          </a:p>
          <a:p>
            <a:pPr lvl="1"/>
            <a:r>
              <a:rPr lang="en-GB" dirty="0" smtClean="0"/>
              <a:t>Allowing versioning of changes to data</a:t>
            </a:r>
          </a:p>
          <a:p>
            <a:r>
              <a:rPr lang="en-GB" dirty="0" smtClean="0"/>
              <a:t>There are typically four categories of models:</a:t>
            </a:r>
          </a:p>
          <a:p>
            <a:pPr lvl="1"/>
            <a:r>
              <a:rPr lang="en-GB" dirty="0" smtClean="0">
                <a:solidFill>
                  <a:srgbClr val="BFBFBF"/>
                </a:solidFill>
              </a:rPr>
              <a:t>People</a:t>
            </a:r>
            <a:r>
              <a:rPr lang="en-GB" dirty="0" smtClean="0"/>
              <a:t> (Customers, Staff)</a:t>
            </a:r>
          </a:p>
          <a:p>
            <a:pPr lvl="1"/>
            <a:r>
              <a:rPr lang="en-GB" dirty="0" smtClean="0">
                <a:solidFill>
                  <a:srgbClr val="BFBFBF"/>
                </a:solidFill>
              </a:rPr>
              <a:t>Places </a:t>
            </a:r>
            <a:r>
              <a:rPr lang="en-GB" dirty="0" smtClean="0"/>
              <a:t>(Geographies, Cities, Countries)</a:t>
            </a:r>
          </a:p>
          <a:p>
            <a:pPr lvl="1"/>
            <a:r>
              <a:rPr lang="en-GB" dirty="0" smtClean="0">
                <a:solidFill>
                  <a:srgbClr val="BFBFBF"/>
                </a:solidFill>
              </a:rPr>
              <a:t>Things</a:t>
            </a:r>
            <a:r>
              <a:rPr lang="en-GB" dirty="0" smtClean="0"/>
              <a:t> (Products)</a:t>
            </a:r>
          </a:p>
          <a:p>
            <a:pPr lvl="1"/>
            <a:r>
              <a:rPr lang="en-GB" dirty="0" smtClean="0">
                <a:solidFill>
                  <a:srgbClr val="BFBFBF"/>
                </a:solidFill>
              </a:rPr>
              <a:t>Concepts</a:t>
            </a:r>
            <a:r>
              <a:rPr lang="en-GB" dirty="0" smtClean="0"/>
              <a:t> (Accounts, Behaviours, Transactions)</a:t>
            </a:r>
            <a:endParaRPr lang="en-GB" dirty="0"/>
          </a:p>
        </p:txBody>
      </p:sp>
      <p:sp>
        <p:nvSpPr>
          <p:cNvPr id="2" name="Title 1"/>
          <p:cNvSpPr>
            <a:spLocks noGrp="1"/>
          </p:cNvSpPr>
          <p:nvPr>
            <p:ph type="title"/>
          </p:nvPr>
        </p:nvSpPr>
        <p:spPr/>
        <p:txBody>
          <a:bodyPr/>
          <a:lstStyle/>
          <a:p>
            <a:r>
              <a:rPr lang="en-GB" smtClean="0"/>
              <a:t>Modelling Master Data</a:t>
            </a:r>
            <a:endParaRPr lang="en-GB" dirty="0"/>
          </a:p>
        </p:txBody>
      </p:sp>
    </p:spTree>
    <p:extLst>
      <p:ext uri="{BB962C8B-B14F-4D97-AF65-F5344CB8AC3E}">
        <p14:creationId xmlns:p14="http://schemas.microsoft.com/office/powerpoint/2010/main" val="75214073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556000909"/>
              </p:ext>
            </p:extLst>
          </p:nvPr>
        </p:nvGraphicFramePr>
        <p:xfrm>
          <a:off x="159639" y="1180842"/>
          <a:ext cx="8849582" cy="5025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GB" smtClean="0"/>
              <a:t>Example: Product MDM Model</a:t>
            </a:r>
            <a:endParaRPr lang="en-GB" dirty="0"/>
          </a:p>
        </p:txBody>
      </p:sp>
    </p:spTree>
    <p:extLst>
      <p:ext uri="{BB962C8B-B14F-4D97-AF65-F5344CB8AC3E}">
        <p14:creationId xmlns:p14="http://schemas.microsoft.com/office/powerpoint/2010/main" val="148749568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Demo</a:t>
            </a:r>
            <a:endParaRPr lang="en-US" dirty="0"/>
          </a:p>
        </p:txBody>
      </p:sp>
      <p:sp>
        <p:nvSpPr>
          <p:cNvPr id="3" name="Text Placeholder 2"/>
          <p:cNvSpPr>
            <a:spLocks noGrp="1"/>
          </p:cNvSpPr>
          <p:nvPr>
            <p:ph type="body" sz="quarter" idx="4294967295"/>
          </p:nvPr>
        </p:nvSpPr>
        <p:spPr>
          <a:xfrm>
            <a:off x="3753556" y="2384778"/>
            <a:ext cx="3931531" cy="977547"/>
          </a:xfrm>
        </p:spPr>
        <p:txBody>
          <a:bodyPr/>
          <a:lstStyle/>
          <a:p>
            <a:pPr marL="0" indent="0">
              <a:buNone/>
            </a:pPr>
            <a:r>
              <a:rPr lang="en-US" dirty="0"/>
              <a:t>Reviewing a Data Model Using Master Data Services</a:t>
            </a:r>
          </a:p>
        </p:txBody>
      </p:sp>
    </p:spTree>
    <p:extLst>
      <p:ext uri="{BB962C8B-B14F-4D97-AF65-F5344CB8AC3E}">
        <p14:creationId xmlns:p14="http://schemas.microsoft.com/office/powerpoint/2010/main" val="417291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Updates to MDS</a:t>
            </a:r>
          </a:p>
          <a:p>
            <a:pPr lvl="1"/>
            <a:r>
              <a:rPr lang="en-US" dirty="0" smtClean="0"/>
              <a:t>Integrated installer, perhaps UI tweaks</a:t>
            </a:r>
          </a:p>
          <a:p>
            <a:r>
              <a:rPr lang="en-US" dirty="0" smtClean="0"/>
              <a:t>New SQL Server Data Quality Services (SSDQS)</a:t>
            </a:r>
          </a:p>
          <a:p>
            <a:pPr lvl="1"/>
            <a:r>
              <a:rPr lang="en-US" dirty="0" smtClean="0"/>
              <a:t>Run standalone and inside SSIS</a:t>
            </a:r>
          </a:p>
          <a:p>
            <a:pPr lvl="1"/>
            <a:r>
              <a:rPr lang="en-US" dirty="0" smtClean="0"/>
              <a:t>Knowledge-driven data cleansing</a:t>
            </a:r>
          </a:p>
          <a:p>
            <a:r>
              <a:rPr lang="en-US" dirty="0" smtClean="0"/>
              <a:t>Impact Analysis and Lineage</a:t>
            </a:r>
          </a:p>
          <a:p>
            <a:pPr lvl="1"/>
            <a:r>
              <a:rPr lang="en-US" dirty="0" smtClean="0"/>
              <a:t>See how your data travels between databases, tables, metadata, BI reports etc…</a:t>
            </a:r>
          </a:p>
          <a:p>
            <a:pPr marL="0" indent="0">
              <a:buNone/>
            </a:pPr>
            <a:r>
              <a:rPr lang="en-US" dirty="0" smtClean="0"/>
              <a:t>	</a:t>
            </a:r>
          </a:p>
          <a:p>
            <a:r>
              <a:rPr lang="en-US" dirty="0" smtClean="0"/>
              <a:t>Above all: expect a more holistic approach to DQ and Data Governance</a:t>
            </a:r>
          </a:p>
        </p:txBody>
      </p:sp>
      <p:sp>
        <p:nvSpPr>
          <p:cNvPr id="5" name="Title 4"/>
          <p:cNvSpPr>
            <a:spLocks noGrp="1"/>
          </p:cNvSpPr>
          <p:nvPr>
            <p:ph type="title"/>
          </p:nvPr>
        </p:nvSpPr>
        <p:spPr/>
        <p:txBody>
          <a:bodyPr/>
          <a:lstStyle/>
          <a:p>
            <a:r>
              <a:rPr lang="en-US" dirty="0" smtClean="0"/>
              <a:t>SQL Server “Denali”</a:t>
            </a:r>
            <a:br>
              <a:rPr lang="en-US" dirty="0" smtClean="0"/>
            </a:br>
            <a:r>
              <a:rPr lang="en-US" sz="2400" dirty="0" smtClean="0"/>
              <a:t>Subject to change without notice, current as of Mar 2011</a:t>
            </a:r>
            <a:endParaRPr lang="en-US" sz="2400" dirty="0"/>
          </a:p>
        </p:txBody>
      </p:sp>
    </p:spTree>
    <p:extLst>
      <p:ext uri="{BB962C8B-B14F-4D97-AF65-F5344CB8AC3E}">
        <p14:creationId xmlns:p14="http://schemas.microsoft.com/office/powerpoint/2010/main" val="29749716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
          <p:cNvSpPr>
            <a:spLocks noGrp="1" noChangeArrowheads="1"/>
          </p:cNvSpPr>
          <p:nvPr>
            <p:ph idx="1"/>
          </p:nvPr>
        </p:nvSpPr>
        <p:spPr/>
        <p:txBody>
          <a:bodyPr/>
          <a:lstStyle/>
          <a:p>
            <a:r>
              <a:rPr lang="pl-PL" noProof="0" dirty="0" smtClean="0"/>
              <a:t>Master Data Services enable self-service management of </a:t>
            </a:r>
            <a:r>
              <a:rPr lang="en-GB" noProof="0" dirty="0" smtClean="0"/>
              <a:t>your important </a:t>
            </a:r>
            <a:r>
              <a:rPr lang="pl-PL" noProof="0" dirty="0" smtClean="0"/>
              <a:t>data</a:t>
            </a:r>
          </a:p>
          <a:p>
            <a:r>
              <a:rPr lang="pl-PL" dirty="0" smtClean="0"/>
              <a:t>Iterative data modelling helps achieve data quality</a:t>
            </a:r>
          </a:p>
        </p:txBody>
      </p:sp>
      <p:sp>
        <p:nvSpPr>
          <p:cNvPr id="5122" name="Rectangle 6"/>
          <p:cNvSpPr>
            <a:spLocks noGrp="1" noChangeArrowheads="1"/>
          </p:cNvSpPr>
          <p:nvPr>
            <p:ph type="title"/>
          </p:nvPr>
        </p:nvSpPr>
        <p:spPr/>
        <p:txBody>
          <a:bodyPr/>
          <a:lstStyle/>
          <a:p>
            <a:r>
              <a:rPr lang="en-IE" noProof="0" smtClean="0"/>
              <a:t>Summary</a:t>
            </a:r>
            <a:endParaRPr lang="en-IE" noProof="0" dirty="0" smtClean="0"/>
          </a:p>
        </p:txBody>
      </p:sp>
    </p:spTree>
    <p:extLst>
      <p:ext uri="{BB962C8B-B14F-4D97-AF65-F5344CB8AC3E}">
        <p14:creationId xmlns:p14="http://schemas.microsoft.com/office/powerpoint/2010/main" val="161081607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465964" y="3426509"/>
            <a:ext cx="6275388" cy="1908215"/>
          </a:xfrm>
          <a:prstGeom prst="rect">
            <a:avLst/>
          </a:prstGeom>
          <a:noFill/>
          <a:ln w="9525">
            <a:noFill/>
            <a:miter lim="800000"/>
            <a:headEnd/>
            <a:tailEnd/>
          </a:ln>
        </p:spPr>
        <p:txBody>
          <a:bodyPr wrap="square">
            <a:spAutoFit/>
          </a:bodyPr>
          <a:lstStyle/>
          <a:p>
            <a:pPr algn="just"/>
            <a:r>
              <a:rPr lang="en-US" sz="1100" dirty="0">
                <a:solidFill>
                  <a:schemeClr val="bg1"/>
                </a:solidFill>
                <a:latin typeface="+mj-lt"/>
                <a:cs typeface="Arial" charset="0"/>
              </a:rPr>
              <a:t>© </a:t>
            </a:r>
            <a:r>
              <a:rPr lang="en-US" sz="1100" dirty="0" smtClean="0">
                <a:solidFill>
                  <a:schemeClr val="bg1"/>
                </a:solidFill>
                <a:latin typeface="+mj-lt"/>
                <a:cs typeface="Arial" charset="0"/>
              </a:rPr>
              <a:t>2011 </a:t>
            </a:r>
            <a:r>
              <a:rPr lang="en-US" sz="1100" dirty="0">
                <a:solidFill>
                  <a:schemeClr val="bg1"/>
                </a:solidFill>
                <a:latin typeface="+mj-lt"/>
                <a:cs typeface="Arial" charset="0"/>
              </a:rPr>
              <a:t>Microsoft </a:t>
            </a:r>
            <a:r>
              <a:rPr lang="en-US" sz="1100" dirty="0" smtClean="0">
                <a:solidFill>
                  <a:schemeClr val="bg1"/>
                </a:solidFill>
                <a:latin typeface="+mj-lt"/>
                <a:cs typeface="Arial" charset="0"/>
              </a:rPr>
              <a:t>Corporation &amp; Project Botticelli Ltd. </a:t>
            </a:r>
            <a:r>
              <a:rPr lang="en-US" sz="1100" dirty="0">
                <a:solidFill>
                  <a:schemeClr val="bg1"/>
                </a:solidFill>
                <a:latin typeface="+mj-lt"/>
                <a:cs typeface="Arial" charset="0"/>
              </a:rPr>
              <a:t>All rights </a:t>
            </a:r>
            <a:r>
              <a:rPr lang="en-US" sz="1100" dirty="0" smtClean="0">
                <a:solidFill>
                  <a:schemeClr val="bg1"/>
                </a:solidFill>
                <a:latin typeface="+mj-lt"/>
                <a:cs typeface="Arial" charset="0"/>
              </a:rPr>
              <a:t>reserved.</a:t>
            </a:r>
            <a:endParaRPr lang="en-US" sz="1100" b="1" dirty="0">
              <a:solidFill>
                <a:schemeClr val="bg1"/>
              </a:solidFill>
              <a:latin typeface="+mj-lt"/>
              <a:cs typeface="Arial" charset="0"/>
            </a:endParaRPr>
          </a:p>
          <a:p>
            <a:pPr algn="just"/>
            <a:endParaRPr lang="en-US" sz="1100" b="1" dirty="0" smtClean="0">
              <a:latin typeface="+mj-lt"/>
              <a:cs typeface="Arial" charset="0"/>
            </a:endParaRPr>
          </a:p>
          <a:p>
            <a:pPr algn="just"/>
            <a:r>
              <a:rPr lang="en-US" sz="800" dirty="0">
                <a:solidFill>
                  <a:schemeClr val="tx1">
                    <a:lumMod val="65000"/>
                    <a:lumOff val="35000"/>
                  </a:schemeClr>
                </a:solidFill>
              </a:rPr>
              <a:t>The information herein is for informational purposes only and represents the opinions and views of Project Botticelli and/or Rafal Lukawiecki. The material presented is not certain and may vary based on several factors. Microsoft makes no warranties, express, implied or statutory, as to the information in this presentation.</a:t>
            </a:r>
          </a:p>
          <a:p>
            <a:pPr algn="just"/>
            <a:endParaRPr lang="en-IE" sz="800" dirty="0">
              <a:solidFill>
                <a:schemeClr val="tx1">
                  <a:lumMod val="65000"/>
                  <a:lumOff val="35000"/>
                </a:schemeClr>
              </a:solidFill>
            </a:endParaRPr>
          </a:p>
          <a:p>
            <a:pPr algn="just"/>
            <a:r>
              <a:rPr lang="en-GB" sz="800" dirty="0">
                <a:solidFill>
                  <a:schemeClr val="tx1">
                    <a:lumMod val="65000"/>
                    <a:lumOff val="35000"/>
                  </a:schemeClr>
                </a:solidFill>
              </a:rPr>
              <a:t>Portions © 2011 Project Botticelli Ltd &amp; entire material © 2011 Microsoft Corp unless noted otherwise. Some slides contain quotations from copyrighted materials by other authors, as individually attributed or as already covered by Microsoft Copyright ownerships. All rights reserved. Microsoft, Windows, Windows Vista and other product names are or may be registered trademarks and/or trademarks in the U.S. and/or other countries. The information herein is for informational purposes only and represents the current view of Project Botticelli Ltd as of the date of this presentation.  Because Project Botticelli &amp; Microsoft must respond to changing market conditions, it should not be interpreted to be a commitment on the part of Microsoft, and Microsoft and Project Botticelli cannot guarantee the accuracy of any information provided after the date of this presentation. Project Botticelli makes no warranties, express, implied or statutory, as to the information in this presentation. E&amp;OE</a:t>
            </a:r>
            <a:r>
              <a:rPr lang="en-GB" sz="800" dirty="0" smtClean="0">
                <a:solidFill>
                  <a:schemeClr val="tx1">
                    <a:lumMod val="65000"/>
                    <a:lumOff val="35000"/>
                  </a:schemeClr>
                </a:solidFill>
              </a:rPr>
              <a:t>.</a:t>
            </a:r>
            <a:endParaRPr lang="en-IE" sz="800" dirty="0">
              <a:solidFill>
                <a:schemeClr val="tx1">
                  <a:lumMod val="65000"/>
                  <a:lumOff val="35000"/>
                </a:schemeClr>
              </a:solidFill>
            </a:endParaRPr>
          </a:p>
        </p:txBody>
      </p:sp>
      <p:pic>
        <p:nvPicPr>
          <p:cNvPr id="6" name="Picture 4" descr="logo_ms_big.png"/>
          <p:cNvPicPr>
            <a:picLocks noChangeAspect="1"/>
          </p:cNvPicPr>
          <p:nvPr/>
        </p:nvPicPr>
        <p:blipFill>
          <a:blip r:embed="rId3" cstate="print">
            <a:lum bright="100000"/>
          </a:blip>
          <a:srcRect/>
          <a:stretch>
            <a:fillRect/>
          </a:stretch>
        </p:blipFill>
        <p:spPr bwMode="auto">
          <a:xfrm>
            <a:off x="1532094" y="2204864"/>
            <a:ext cx="3727951" cy="620926"/>
          </a:xfrm>
          <a:prstGeom prst="rect">
            <a:avLst/>
          </a:prstGeom>
          <a:noFill/>
          <a:ln w="9525">
            <a:noFill/>
            <a:miter lim="800000"/>
            <a:headEnd/>
            <a:tailEnd/>
          </a:ln>
        </p:spPr>
      </p:pic>
      <p:pic>
        <p:nvPicPr>
          <p:cNvPr id="7" name="Picture 6" descr="probwht-jpg.jpg"/>
          <p:cNvPicPr>
            <a:picLocks noChangeAspect="1"/>
          </p:cNvPicPr>
          <p:nvPr/>
        </p:nvPicPr>
        <p:blipFill>
          <a:blip r:embed="rId4" cstate="print"/>
          <a:srcRect/>
          <a:stretch>
            <a:fillRect/>
          </a:stretch>
        </p:blipFill>
        <p:spPr bwMode="auto">
          <a:xfrm>
            <a:off x="6400800" y="2225405"/>
            <a:ext cx="1229467" cy="622427"/>
          </a:xfrm>
          <a:prstGeom prst="rect">
            <a:avLst/>
          </a:prstGeom>
          <a:noFill/>
          <a:ln w="9525">
            <a:noFill/>
            <a:miter lim="800000"/>
            <a:headEnd/>
            <a:tailEnd/>
          </a:ln>
        </p:spPr>
      </p:pic>
    </p:spTree>
    <p:extLst>
      <p:ext uri="{BB962C8B-B14F-4D97-AF65-F5344CB8AC3E}">
        <p14:creationId xmlns:p14="http://schemas.microsoft.com/office/powerpoint/2010/main" val="3947242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title"/>
          </p:nvPr>
        </p:nvSpPr>
        <p:spPr/>
        <p:txBody>
          <a:bodyPr/>
          <a:lstStyle/>
          <a:p>
            <a:r>
              <a:rPr lang="en-IE" noProof="0" smtClean="0"/>
              <a:t>Acknowledgments &amp; Notes</a:t>
            </a:r>
            <a:endParaRPr lang="en-IE" noProof="0" dirty="0" smtClean="0"/>
          </a:p>
        </p:txBody>
      </p:sp>
      <p:sp>
        <p:nvSpPr>
          <p:cNvPr id="4" name="TextBox 3"/>
          <p:cNvSpPr txBox="1">
            <a:spLocks noChangeArrowheads="1"/>
          </p:cNvSpPr>
          <p:nvPr/>
        </p:nvSpPr>
        <p:spPr bwMode="auto">
          <a:xfrm>
            <a:off x="606778" y="3429000"/>
            <a:ext cx="5846451" cy="2839239"/>
          </a:xfrm>
          <a:prstGeom prst="rect">
            <a:avLst/>
          </a:prstGeom>
          <a:noFill/>
          <a:ln w="9525">
            <a:noFill/>
            <a:miter lim="800000"/>
            <a:headEnd/>
            <a:tailEnd/>
          </a:ln>
        </p:spPr>
        <p:txBody>
          <a:bodyPr wrap="square">
            <a:spAutoFit/>
          </a:bodyPr>
          <a:lstStyle/>
          <a:p>
            <a:pPr algn="just"/>
            <a:r>
              <a:rPr lang="en-US" sz="1050" b="0" dirty="0" smtClean="0">
                <a:solidFill>
                  <a:schemeClr val="tx1">
                    <a:lumMod val="65000"/>
                    <a:lumOff val="35000"/>
                  </a:schemeClr>
                </a:solidFill>
              </a:rPr>
              <a:t>The information herein is for informational purposes only and represents the opinions and views of Project Botticelli and/or Rafal Lukawiecki. The material presented is not certain and may vary based on several factors. Microsoft makes no warranties, express, implied or statutory, as to the information in this presentation.</a:t>
            </a:r>
          </a:p>
          <a:p>
            <a:pPr algn="just"/>
            <a:endParaRPr lang="en-IE" sz="1050" dirty="0" smtClean="0">
              <a:solidFill>
                <a:schemeClr val="tx1">
                  <a:lumMod val="65000"/>
                  <a:lumOff val="35000"/>
                </a:schemeClr>
              </a:solidFill>
            </a:endParaRPr>
          </a:p>
          <a:p>
            <a:pPr algn="just"/>
            <a:r>
              <a:rPr lang="en-GB" sz="1050" dirty="0" smtClean="0">
                <a:solidFill>
                  <a:schemeClr val="tx1">
                    <a:lumMod val="65000"/>
                    <a:lumOff val="35000"/>
                  </a:schemeClr>
                </a:solidFill>
              </a:rPr>
              <a:t>Portions © 2011 Project Botticelli Ltd &amp; entire material © 2011 Microsoft Corp unless noted otherwise. Some slides contain quotations from copyrighted materials by other authors, as individually attributed or as already covered by Microsoft Copyright ownerships. All rights reserved. Microsoft, Windows, Windows Vista and other product names are or may be registered trademarks and/or trademarks in the U.S. and/or other countries. The information herein is for informational purposes only and represents the current view of Project Botticelli Ltd as of the date of this presentation.  Because Project Botticelli &amp; Microsoft must respond to changing market conditions, it should not be interpreted to be a commitment on the part of Microsoft, and Microsoft and Project Botticelli cannot guarantee the accuracy of any information provided after the date of this presentation. Project Botticelli makes no warranties, express, implied or statutory, as to the information in this presentation. E&amp;OE.</a:t>
            </a:r>
            <a:endParaRPr lang="en-IE" sz="1050" dirty="0" smtClean="0">
              <a:solidFill>
                <a:schemeClr val="tx1">
                  <a:lumMod val="65000"/>
                  <a:lumOff val="35000"/>
                </a:schemeClr>
              </a:solidFill>
            </a:endParaRPr>
          </a:p>
          <a:p>
            <a:pPr algn="just"/>
            <a:endParaRPr lang="en-US" sz="1050" b="0" dirty="0">
              <a:solidFill>
                <a:schemeClr val="tx1">
                  <a:lumMod val="65000"/>
                  <a:lumOff val="35000"/>
                </a:schemeClr>
              </a:solidFill>
            </a:endParaRPr>
          </a:p>
        </p:txBody>
      </p:sp>
      <p:pic>
        <p:nvPicPr>
          <p:cNvPr id="6" name="Picture 8" descr="probwht-jpg.jpg"/>
          <p:cNvPicPr>
            <a:picLocks noChangeAspect="1"/>
          </p:cNvPicPr>
          <p:nvPr/>
        </p:nvPicPr>
        <p:blipFill>
          <a:blip r:embed="rId3" cstate="print"/>
          <a:srcRect/>
          <a:stretch>
            <a:fillRect/>
          </a:stretch>
        </p:blipFill>
        <p:spPr bwMode="auto">
          <a:xfrm>
            <a:off x="6767689" y="1453444"/>
            <a:ext cx="1500199" cy="759487"/>
          </a:xfrm>
          <a:prstGeom prst="rect">
            <a:avLst/>
          </a:prstGeom>
          <a:noFill/>
          <a:ln w="9525">
            <a:noFill/>
            <a:miter lim="800000"/>
            <a:headEnd/>
            <a:tailEnd/>
          </a:ln>
        </p:spPr>
      </p:pic>
      <p:sp>
        <p:nvSpPr>
          <p:cNvPr id="7" name="Text Box 5"/>
          <p:cNvSpPr txBox="1">
            <a:spLocks noChangeArrowheads="1"/>
          </p:cNvSpPr>
          <p:nvPr/>
        </p:nvSpPr>
        <p:spPr bwMode="auto">
          <a:xfrm>
            <a:off x="606778" y="1357298"/>
            <a:ext cx="5775014" cy="1569660"/>
          </a:xfrm>
          <a:prstGeom prst="rect">
            <a:avLst/>
          </a:prstGeom>
          <a:noFill/>
          <a:ln w="9525">
            <a:noFill/>
            <a:miter lim="800000"/>
            <a:headEnd/>
            <a:tailEnd/>
          </a:ln>
        </p:spPr>
        <p:txBody>
          <a:bodyPr wrap="square">
            <a:spAutoFit/>
          </a:bodyPr>
          <a:lstStyle/>
          <a:p>
            <a:r>
              <a:rPr lang="en-US" sz="1600" dirty="0" smtClean="0">
                <a:solidFill>
                  <a:schemeClr val="bg1">
                    <a:lumMod val="75000"/>
                  </a:schemeClr>
                </a:solidFill>
              </a:rPr>
              <a:t>This seminar is based on a number of sources including a few dozen of Microsoft-owned presentations, used with permission. Thank you</a:t>
            </a:r>
            <a:r>
              <a:rPr lang="en-US" sz="1600" dirty="0">
                <a:solidFill>
                  <a:schemeClr val="bg1">
                    <a:lumMod val="75000"/>
                  </a:schemeClr>
                </a:solidFill>
              </a:rPr>
              <a:t>: </a:t>
            </a:r>
            <a:r>
              <a:rPr lang="en-US" sz="1600" dirty="0" smtClean="0">
                <a:solidFill>
                  <a:schemeClr val="bg1">
                    <a:lumMod val="75000"/>
                  </a:schemeClr>
                </a:solidFill>
              </a:rPr>
              <a:t>Michael </a:t>
            </a:r>
            <a:r>
              <a:rPr lang="en-US" sz="1600" dirty="0" err="1" smtClean="0">
                <a:solidFill>
                  <a:schemeClr val="bg1">
                    <a:lumMod val="75000"/>
                  </a:schemeClr>
                </a:solidFill>
              </a:rPr>
              <a:t>Tejedor</a:t>
            </a:r>
            <a:r>
              <a:rPr lang="en-US" sz="1600" dirty="0" smtClean="0">
                <a:solidFill>
                  <a:schemeClr val="bg1">
                    <a:lumMod val="75000"/>
                  </a:schemeClr>
                </a:solidFill>
              </a:rPr>
              <a:t>, Chris </a:t>
            </a:r>
            <a:r>
              <a:rPr lang="en-US" sz="1600" dirty="0" err="1" smtClean="0">
                <a:solidFill>
                  <a:schemeClr val="bg1">
                    <a:lumMod val="75000"/>
                  </a:schemeClr>
                </a:solidFill>
              </a:rPr>
              <a:t>Volckerick</a:t>
            </a:r>
            <a:r>
              <a:rPr lang="en-US" sz="1600" dirty="0" smtClean="0">
                <a:solidFill>
                  <a:schemeClr val="bg1">
                    <a:lumMod val="75000"/>
                  </a:schemeClr>
                </a:solidFill>
              </a:rPr>
              <a:t>, Tara </a:t>
            </a:r>
            <a:r>
              <a:rPr lang="en-US" sz="1600" dirty="0" err="1" smtClean="0">
                <a:solidFill>
                  <a:schemeClr val="bg1">
                    <a:lumMod val="75000"/>
                  </a:schemeClr>
                </a:solidFill>
              </a:rPr>
              <a:t>Seppa</a:t>
            </a:r>
            <a:r>
              <a:rPr lang="en-US" sz="1600" dirty="0" smtClean="0">
                <a:solidFill>
                  <a:schemeClr val="bg1">
                    <a:lumMod val="75000"/>
                  </a:schemeClr>
                </a:solidFill>
              </a:rPr>
              <a:t>, Morris </a:t>
            </a:r>
            <a:r>
              <a:rPr lang="en-US" sz="1600" dirty="0" err="1" smtClean="0">
                <a:solidFill>
                  <a:schemeClr val="bg1">
                    <a:lumMod val="75000"/>
                  </a:schemeClr>
                </a:solidFill>
              </a:rPr>
              <a:t>Novello</a:t>
            </a:r>
            <a:r>
              <a:rPr lang="en-US" sz="1600" dirty="0" smtClean="0">
                <a:solidFill>
                  <a:schemeClr val="bg1">
                    <a:lumMod val="75000"/>
                  </a:schemeClr>
                </a:solidFill>
              </a:rPr>
              <a:t>, Bryan </a:t>
            </a:r>
            <a:r>
              <a:rPr lang="en-US" sz="1600" dirty="0" err="1" smtClean="0">
                <a:solidFill>
                  <a:schemeClr val="bg1">
                    <a:lumMod val="75000"/>
                  </a:schemeClr>
                </a:solidFill>
              </a:rPr>
              <a:t>Bredehoeft</a:t>
            </a:r>
            <a:r>
              <a:rPr lang="en-US" sz="1600" dirty="0" smtClean="0">
                <a:solidFill>
                  <a:schemeClr val="bg1">
                    <a:lumMod val="75000"/>
                  </a:schemeClr>
                </a:solidFill>
              </a:rPr>
              <a:t>, Chris Dial, Donald Farmer, </a:t>
            </a:r>
            <a:r>
              <a:rPr lang="en-US" sz="1600" dirty="0" err="1" smtClean="0">
                <a:solidFill>
                  <a:schemeClr val="bg1">
                    <a:lumMod val="75000"/>
                  </a:schemeClr>
                </a:solidFill>
              </a:rPr>
              <a:t>Sabrena</a:t>
            </a:r>
            <a:r>
              <a:rPr lang="en-US" sz="1600" dirty="0" smtClean="0">
                <a:solidFill>
                  <a:schemeClr val="bg1">
                    <a:lumMod val="75000"/>
                  </a:schemeClr>
                </a:solidFill>
              </a:rPr>
              <a:t> McBride, Peter Sprague, and </a:t>
            </a:r>
            <a:r>
              <a:rPr lang="en-US" sz="1600" dirty="0" err="1" smtClean="0">
                <a:solidFill>
                  <a:schemeClr val="bg1">
                    <a:lumMod val="75000"/>
                  </a:schemeClr>
                </a:solidFill>
              </a:rPr>
              <a:t>Diwakar</a:t>
            </a:r>
            <a:r>
              <a:rPr lang="en-US" sz="1600" dirty="0" smtClean="0">
                <a:solidFill>
                  <a:schemeClr val="bg1">
                    <a:lumMod val="75000"/>
                  </a:schemeClr>
                </a:solidFill>
              </a:rPr>
              <a:t> </a:t>
            </a:r>
            <a:r>
              <a:rPr lang="en-US" sz="1600" dirty="0" err="1" smtClean="0">
                <a:solidFill>
                  <a:schemeClr val="bg1">
                    <a:lumMod val="75000"/>
                  </a:schemeClr>
                </a:solidFill>
              </a:rPr>
              <a:t>Rajagopal</a:t>
            </a:r>
            <a:r>
              <a:rPr lang="en-US" sz="1600" dirty="0" smtClean="0">
                <a:solidFill>
                  <a:schemeClr val="bg1">
                    <a:lumMod val="75000"/>
                  </a:schemeClr>
                </a:solidFill>
              </a:rPr>
              <a:t>.</a:t>
            </a:r>
            <a:endParaRPr lang="en-GB" sz="1600" dirty="0">
              <a:solidFill>
                <a:schemeClr val="bg1">
                  <a:lumMod val="75000"/>
                </a:schemeClr>
              </a:solidFill>
            </a:endParaRPr>
          </a:p>
        </p:txBody>
      </p:sp>
    </p:spTree>
    <p:extLst>
      <p:ext uri="{BB962C8B-B14F-4D97-AF65-F5344CB8AC3E}">
        <p14:creationId xmlns:p14="http://schemas.microsoft.com/office/powerpoint/2010/main" val="114378177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
          <p:cNvSpPr>
            <a:spLocks noGrp="1" noChangeArrowheads="1"/>
          </p:cNvSpPr>
          <p:nvPr>
            <p:ph idx="1"/>
          </p:nvPr>
        </p:nvSpPr>
        <p:spPr/>
        <p:txBody>
          <a:bodyPr/>
          <a:lstStyle/>
          <a:p>
            <a:r>
              <a:rPr lang="en-GB" noProof="0" smtClean="0"/>
              <a:t>Introduce the concept of Master Data Management</a:t>
            </a:r>
          </a:p>
          <a:p>
            <a:r>
              <a:rPr lang="en-GB" smtClean="0"/>
              <a:t>Overview Master Data Services</a:t>
            </a:r>
            <a:endParaRPr lang="en-IE" smtClean="0"/>
          </a:p>
          <a:p>
            <a:r>
              <a:rPr lang="en-IE" smtClean="0"/>
              <a:t>See MDS in a Demo</a:t>
            </a:r>
            <a:endParaRPr lang="en-GB" dirty="0" smtClean="0"/>
          </a:p>
        </p:txBody>
      </p:sp>
      <p:sp>
        <p:nvSpPr>
          <p:cNvPr id="5122" name="Rectangle 6"/>
          <p:cNvSpPr>
            <a:spLocks noGrp="1" noChangeArrowheads="1"/>
          </p:cNvSpPr>
          <p:nvPr>
            <p:ph type="title"/>
          </p:nvPr>
        </p:nvSpPr>
        <p:spPr/>
        <p:txBody>
          <a:bodyPr/>
          <a:lstStyle/>
          <a:p>
            <a:r>
              <a:rPr lang="en-IE" noProof="0" smtClean="0"/>
              <a:t>Objectives</a:t>
            </a:r>
            <a:endParaRPr lang="en-IE" noProof="0" dirty="0" smtClean="0"/>
          </a:p>
        </p:txBody>
      </p:sp>
    </p:spTree>
    <p:extLst>
      <p:ext uri="{BB962C8B-B14F-4D97-AF65-F5344CB8AC3E}">
        <p14:creationId xmlns:p14="http://schemas.microsoft.com/office/powerpoint/2010/main" val="384089811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202"/>
            <a:ext cx="4529969" cy="553998"/>
          </a:xfrm>
        </p:spPr>
        <p:txBody>
          <a:bodyPr/>
          <a:lstStyle/>
          <a:p>
            <a:r>
              <a:rPr lang="en-GB" dirty="0" smtClean="0"/>
              <a:t>Why MDM?</a:t>
            </a:r>
            <a:br>
              <a:rPr lang="en-GB" dirty="0" smtClean="0"/>
            </a:br>
            <a:r>
              <a:rPr lang="en-GB" sz="2400" dirty="0" smtClean="0"/>
              <a:t>It’s About Evolution of Enterprise Architecture</a:t>
            </a:r>
            <a:endParaRPr lang="en-GB" sz="2400"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848543940"/>
              </p:ext>
            </p:extLst>
          </p:nvPr>
        </p:nvGraphicFramePr>
        <p:xfrm>
          <a:off x="2039938" y="306388"/>
          <a:ext cx="7104062" cy="605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857572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mtClean="0"/>
              <a:t>Critically important, authoritative data</a:t>
            </a:r>
          </a:p>
          <a:p>
            <a:pPr lvl="1"/>
            <a:r>
              <a:rPr lang="en-GB" smtClean="0"/>
              <a:t>Used in several systems (entry, LOB, analytics)</a:t>
            </a:r>
          </a:p>
          <a:p>
            <a:pPr lvl="1"/>
            <a:r>
              <a:rPr lang="en-GB" smtClean="0"/>
              <a:t>Must be consistent</a:t>
            </a:r>
          </a:p>
          <a:p>
            <a:pPr lvl="1"/>
            <a:r>
              <a:rPr lang="en-GB" smtClean="0"/>
              <a:t>Creates a dependency between divisions, departments or people</a:t>
            </a:r>
          </a:p>
          <a:p>
            <a:pPr lvl="1"/>
            <a:endParaRPr lang="en-GB" smtClean="0"/>
          </a:p>
          <a:p>
            <a:r>
              <a:rPr lang="en-GB" smtClean="0"/>
              <a:t>Examples:</a:t>
            </a:r>
          </a:p>
          <a:p>
            <a:pPr lvl="1"/>
            <a:r>
              <a:rPr lang="en-GB" smtClean="0"/>
              <a:t>Cities, Product Hierarchies, Customers…</a:t>
            </a:r>
            <a:endParaRPr lang="en-GB" dirty="0"/>
          </a:p>
        </p:txBody>
      </p:sp>
      <p:sp>
        <p:nvSpPr>
          <p:cNvPr id="2" name="Title 1"/>
          <p:cNvSpPr>
            <a:spLocks noGrp="1"/>
          </p:cNvSpPr>
          <p:nvPr>
            <p:ph type="title"/>
          </p:nvPr>
        </p:nvSpPr>
        <p:spPr/>
        <p:txBody>
          <a:bodyPr/>
          <a:lstStyle/>
          <a:p>
            <a:r>
              <a:rPr lang="en-GB" smtClean="0"/>
              <a:t>What is Master Data?</a:t>
            </a:r>
            <a:endParaRPr lang="en-GB" dirty="0"/>
          </a:p>
        </p:txBody>
      </p:sp>
    </p:spTree>
    <p:extLst>
      <p:ext uri="{BB962C8B-B14F-4D97-AF65-F5344CB8AC3E}">
        <p14:creationId xmlns:p14="http://schemas.microsoft.com/office/powerpoint/2010/main" val="263949131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Ensures </a:t>
            </a:r>
            <a:r>
              <a:rPr lang="en-GB" dirty="0" smtClean="0">
                <a:solidFill>
                  <a:schemeClr val="bg1">
                    <a:lumMod val="50000"/>
                  </a:schemeClr>
                </a:solidFill>
              </a:rPr>
              <a:t>consistency</a:t>
            </a:r>
            <a:r>
              <a:rPr lang="en-GB" dirty="0" smtClean="0"/>
              <a:t> of master data across all organisational uses</a:t>
            </a:r>
          </a:p>
          <a:p>
            <a:r>
              <a:rPr lang="en-GB" dirty="0" smtClean="0"/>
              <a:t>Impacts overall data quality</a:t>
            </a:r>
          </a:p>
          <a:p>
            <a:r>
              <a:rPr lang="en-GB" dirty="0" smtClean="0"/>
              <a:t>Processes and tools for:</a:t>
            </a:r>
          </a:p>
          <a:p>
            <a:pPr lvl="1"/>
            <a:r>
              <a:rPr lang="en-GB" dirty="0" smtClean="0"/>
              <a:t>Collection, aggregation, matching, distribution, and persistence of master data</a:t>
            </a:r>
          </a:p>
          <a:p>
            <a:pPr lvl="2"/>
            <a:r>
              <a:rPr lang="en-GB" dirty="0" smtClean="0"/>
              <a:t>Consistently</a:t>
            </a:r>
          </a:p>
          <a:p>
            <a:pPr lvl="1"/>
            <a:r>
              <a:rPr lang="en-GB" dirty="0" smtClean="0"/>
              <a:t>Related to Federated Data Management</a:t>
            </a:r>
          </a:p>
          <a:p>
            <a:pPr lvl="2"/>
            <a:endParaRPr lang="en-GB" dirty="0" smtClean="0"/>
          </a:p>
          <a:p>
            <a:r>
              <a:rPr lang="en-GB" dirty="0" smtClean="0"/>
              <a:t>Key to MDM: Modelling</a:t>
            </a:r>
          </a:p>
        </p:txBody>
      </p:sp>
      <p:sp>
        <p:nvSpPr>
          <p:cNvPr id="2" name="Title 1"/>
          <p:cNvSpPr>
            <a:spLocks noGrp="1"/>
          </p:cNvSpPr>
          <p:nvPr>
            <p:ph type="title"/>
          </p:nvPr>
        </p:nvSpPr>
        <p:spPr/>
        <p:txBody>
          <a:bodyPr/>
          <a:lstStyle/>
          <a:p>
            <a:r>
              <a:rPr lang="en-GB" dirty="0" smtClean="0"/>
              <a:t>MDM</a:t>
            </a:r>
            <a:endParaRPr lang="en-GB" dirty="0"/>
          </a:p>
        </p:txBody>
      </p:sp>
    </p:spTree>
    <p:extLst>
      <p:ext uri="{BB962C8B-B14F-4D97-AF65-F5344CB8AC3E}">
        <p14:creationId xmlns:p14="http://schemas.microsoft.com/office/powerpoint/2010/main" val="127011657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solidFill>
                  <a:srgbClr val="7F7F7F"/>
                </a:solidFill>
              </a:rPr>
              <a:t>Align</a:t>
            </a:r>
            <a:r>
              <a:rPr lang="en-GB" dirty="0" smtClean="0"/>
              <a:t> Data Across Systems:</a:t>
            </a:r>
          </a:p>
          <a:p>
            <a:pPr lvl="1"/>
            <a:r>
              <a:rPr lang="en-GB" dirty="0" smtClean="0"/>
              <a:t>Get a Single Version of Truth</a:t>
            </a:r>
          </a:p>
          <a:p>
            <a:pPr lvl="1"/>
            <a:r>
              <a:rPr lang="en-GB" dirty="0" smtClean="0"/>
              <a:t>Improve Operational Consistency</a:t>
            </a:r>
          </a:p>
          <a:p>
            <a:pPr lvl="1"/>
            <a:r>
              <a:rPr lang="en-GB" dirty="0" smtClean="0"/>
              <a:t>Improve Reporting Consistency</a:t>
            </a:r>
          </a:p>
          <a:p>
            <a:r>
              <a:rPr lang="en-GB" dirty="0" smtClean="0"/>
              <a:t>Enable Users to </a:t>
            </a:r>
            <a:r>
              <a:rPr lang="en-GB" dirty="0" smtClean="0">
                <a:solidFill>
                  <a:srgbClr val="7F7F7F"/>
                </a:solidFill>
              </a:rPr>
              <a:t>Manage</a:t>
            </a:r>
            <a:r>
              <a:rPr lang="en-GB" dirty="0" smtClean="0"/>
              <a:t> Data Themselves</a:t>
            </a:r>
          </a:p>
          <a:p>
            <a:r>
              <a:rPr lang="en-GB" dirty="0" smtClean="0"/>
              <a:t>Ensure </a:t>
            </a:r>
            <a:r>
              <a:rPr lang="en-GB" dirty="0" smtClean="0">
                <a:solidFill>
                  <a:srgbClr val="7F7F7F"/>
                </a:solidFill>
              </a:rPr>
              <a:t>Integrity</a:t>
            </a:r>
            <a:r>
              <a:rPr lang="en-GB" dirty="0" smtClean="0"/>
              <a:t> of Information</a:t>
            </a:r>
          </a:p>
          <a:p>
            <a:pPr lvl="1"/>
            <a:r>
              <a:rPr lang="en-GB" dirty="0" smtClean="0"/>
              <a:t>Data cleansing</a:t>
            </a:r>
          </a:p>
          <a:p>
            <a:pPr lvl="1"/>
            <a:r>
              <a:rPr lang="en-GB" dirty="0" smtClean="0"/>
              <a:t>Hierarchies and attributes</a:t>
            </a:r>
          </a:p>
          <a:p>
            <a:pPr lvl="1"/>
            <a:r>
              <a:rPr lang="en-GB" dirty="0" smtClean="0"/>
              <a:t>Data accuracy rules</a:t>
            </a:r>
            <a:endParaRPr lang="en-GB" dirty="0"/>
          </a:p>
        </p:txBody>
      </p:sp>
      <p:sp>
        <p:nvSpPr>
          <p:cNvPr id="2" name="Title 1"/>
          <p:cNvSpPr>
            <a:spLocks noGrp="1"/>
          </p:cNvSpPr>
          <p:nvPr>
            <p:ph type="title"/>
          </p:nvPr>
        </p:nvSpPr>
        <p:spPr/>
        <p:txBody>
          <a:bodyPr/>
          <a:lstStyle/>
          <a:p>
            <a:r>
              <a:rPr lang="en-GB" smtClean="0"/>
              <a:t>MDS Expectations</a:t>
            </a:r>
            <a:endParaRPr lang="en-GB" dirty="0"/>
          </a:p>
        </p:txBody>
      </p:sp>
    </p:spTree>
    <p:extLst>
      <p:ext uri="{BB962C8B-B14F-4D97-AF65-F5344CB8AC3E}">
        <p14:creationId xmlns:p14="http://schemas.microsoft.com/office/powerpoint/2010/main" val="11710566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89300190"/>
              </p:ext>
            </p:extLst>
          </p:nvPr>
        </p:nvGraphicFramePr>
        <p:xfrm>
          <a:off x="263568" y="1600200"/>
          <a:ext cx="8880432" cy="3947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GB" smtClean="0"/>
              <a:t>MDM Processes</a:t>
            </a:r>
            <a:endParaRPr lang="en-GB" dirty="0"/>
          </a:p>
        </p:txBody>
      </p:sp>
    </p:spTree>
    <p:extLst>
      <p:ext uri="{BB962C8B-B14F-4D97-AF65-F5344CB8AC3E}">
        <p14:creationId xmlns:p14="http://schemas.microsoft.com/office/powerpoint/2010/main" val="16165751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GB" smtClean="0"/>
              <a:t>Tools:</a:t>
            </a:r>
          </a:p>
          <a:p>
            <a:pPr lvl="1"/>
            <a:r>
              <a:rPr lang="en-GB" smtClean="0"/>
              <a:t>Master Data Manager</a:t>
            </a:r>
          </a:p>
          <a:p>
            <a:pPr lvl="2"/>
            <a:r>
              <a:rPr lang="en-GB" smtClean="0"/>
              <a:t>Primary tool for managing your master data</a:t>
            </a:r>
          </a:p>
          <a:p>
            <a:pPr lvl="1"/>
            <a:r>
              <a:rPr lang="en-GB" smtClean="0"/>
              <a:t>MDS Configuration Manager</a:t>
            </a:r>
          </a:p>
          <a:p>
            <a:pPr lvl="2"/>
            <a:r>
              <a:rPr lang="en-GB" smtClean="0"/>
              <a:t>IT Pro tool</a:t>
            </a:r>
          </a:p>
          <a:p>
            <a:pPr lvl="1"/>
            <a:r>
              <a:rPr lang="en-GB" smtClean="0"/>
              <a:t>MDS Web Service</a:t>
            </a:r>
          </a:p>
          <a:p>
            <a:pPr lvl="2"/>
            <a:r>
              <a:rPr lang="en-GB" smtClean="0"/>
              <a:t>For developers wanting to extend MDS</a:t>
            </a:r>
            <a:endParaRPr lang="en-GB" dirty="0" smtClean="0"/>
          </a:p>
        </p:txBody>
      </p:sp>
      <p:sp>
        <p:nvSpPr>
          <p:cNvPr id="4" name="Content Placeholder 3"/>
          <p:cNvSpPr>
            <a:spLocks noGrp="1"/>
          </p:cNvSpPr>
          <p:nvPr>
            <p:ph sz="half" idx="2"/>
          </p:nvPr>
        </p:nvSpPr>
        <p:spPr/>
        <p:txBody>
          <a:bodyPr/>
          <a:lstStyle/>
          <a:p>
            <a:r>
              <a:rPr lang="en-GB" smtClean="0"/>
              <a:t>Concepts:</a:t>
            </a:r>
          </a:p>
          <a:p>
            <a:pPr lvl="1"/>
            <a:r>
              <a:rPr lang="en-GB" smtClean="0"/>
              <a:t>Models</a:t>
            </a:r>
          </a:p>
          <a:p>
            <a:pPr lvl="1"/>
            <a:r>
              <a:rPr lang="en-GB" smtClean="0"/>
              <a:t>Entities</a:t>
            </a:r>
          </a:p>
          <a:p>
            <a:pPr lvl="1"/>
            <a:r>
              <a:rPr lang="en-GB" smtClean="0"/>
              <a:t>Attributes</a:t>
            </a:r>
          </a:p>
          <a:p>
            <a:pPr lvl="1"/>
            <a:r>
              <a:rPr lang="en-GB" smtClean="0"/>
              <a:t>Members</a:t>
            </a:r>
          </a:p>
          <a:p>
            <a:pPr lvl="1"/>
            <a:r>
              <a:rPr lang="en-GB" smtClean="0"/>
              <a:t>Hierarchies</a:t>
            </a:r>
          </a:p>
          <a:p>
            <a:pPr lvl="1"/>
            <a:r>
              <a:rPr lang="en-GB" smtClean="0"/>
              <a:t>Collections</a:t>
            </a:r>
          </a:p>
          <a:p>
            <a:pPr lvl="1"/>
            <a:r>
              <a:rPr lang="en-GB" smtClean="0"/>
              <a:t>Versions</a:t>
            </a:r>
          </a:p>
          <a:p>
            <a:pPr lvl="1"/>
            <a:r>
              <a:rPr lang="en-GB" smtClean="0"/>
              <a:t>Database</a:t>
            </a:r>
            <a:endParaRPr lang="en-GB" dirty="0" smtClean="0"/>
          </a:p>
        </p:txBody>
      </p:sp>
      <p:sp>
        <p:nvSpPr>
          <p:cNvPr id="2" name="Title 1"/>
          <p:cNvSpPr>
            <a:spLocks noGrp="1"/>
          </p:cNvSpPr>
          <p:nvPr>
            <p:ph type="title"/>
          </p:nvPr>
        </p:nvSpPr>
        <p:spPr/>
        <p:txBody>
          <a:bodyPr/>
          <a:lstStyle/>
          <a:p>
            <a:r>
              <a:rPr lang="en-GB" dirty="0" smtClean="0"/>
              <a:t>Microsoft Master Data Services</a:t>
            </a:r>
            <a:br>
              <a:rPr lang="en-GB" dirty="0" smtClean="0"/>
            </a:br>
            <a:r>
              <a:rPr lang="en-GB" sz="2400" dirty="0" smtClean="0"/>
              <a:t>64-bit SQL 2008 R2 Enterprise, </a:t>
            </a:r>
            <a:r>
              <a:rPr lang="en-GB" sz="2400" dirty="0" err="1" smtClean="0"/>
              <a:t>Datacenter</a:t>
            </a:r>
            <a:r>
              <a:rPr lang="en-GB" sz="2400" dirty="0" smtClean="0"/>
              <a:t>, Developer </a:t>
            </a:r>
            <a:endParaRPr lang="en-GB" sz="2400" dirty="0"/>
          </a:p>
        </p:txBody>
      </p:sp>
    </p:spTree>
    <p:extLst>
      <p:ext uri="{BB962C8B-B14F-4D97-AF65-F5344CB8AC3E}">
        <p14:creationId xmlns:p14="http://schemas.microsoft.com/office/powerpoint/2010/main" val="406285652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een SEGOE UI 4-3 template-template_May-12-2010">
  <a:themeElements>
    <a:clrScheme name="BI_Dark">
      <a:dk1>
        <a:srgbClr val="FFFFFF"/>
      </a:dk1>
      <a:lt1>
        <a:srgbClr val="000000"/>
      </a:lt1>
      <a:dk2>
        <a:srgbClr val="939598"/>
      </a:dk2>
      <a:lt2>
        <a:srgbClr val="E7E7E8"/>
      </a:lt2>
      <a:accent1>
        <a:srgbClr val="27ACE2"/>
      </a:accent1>
      <a:accent2>
        <a:srgbClr val="0071BC"/>
      </a:accent2>
      <a:accent3>
        <a:srgbClr val="D1D2D4"/>
      </a:accent3>
      <a:accent4>
        <a:srgbClr val="C41230"/>
      </a:accent4>
      <a:accent5>
        <a:srgbClr val="F89829"/>
      </a:accent5>
      <a:accent6>
        <a:srgbClr val="FFC423"/>
      </a:accent6>
      <a:hlink>
        <a:srgbClr val="F89829"/>
      </a:hlink>
      <a:folHlink>
        <a:srgbClr val="002D56"/>
      </a:folHlink>
    </a:clrScheme>
    <a:fontScheme name="BI">
      <a:majorFont>
        <a:latin typeface="Segoe UI Semibold"/>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1488</TotalTime>
  <Words>642</Words>
  <Application>Microsoft Office PowerPoint</Application>
  <PresentationFormat>On-screen Show (4:3)</PresentationFormat>
  <Paragraphs>129</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Wingdings</vt:lpstr>
      <vt:lpstr>Segoe UI Semibold</vt:lpstr>
      <vt:lpstr>Segoe UI</vt:lpstr>
      <vt:lpstr>Segoe UI Light</vt:lpstr>
      <vt:lpstr>Green SEGOE UI 4-3 template-template_May-12-2010</vt:lpstr>
      <vt:lpstr>Master Data Services in  SQL Server 2008 R2</vt:lpstr>
      <vt:lpstr>Acknowledgments &amp; Notes</vt:lpstr>
      <vt:lpstr>Objectives</vt:lpstr>
      <vt:lpstr>Why MDM? It’s About Evolution of Enterprise Architecture</vt:lpstr>
      <vt:lpstr>What is Master Data?</vt:lpstr>
      <vt:lpstr>MDM</vt:lpstr>
      <vt:lpstr>MDS Expectations</vt:lpstr>
      <vt:lpstr>MDM Processes</vt:lpstr>
      <vt:lpstr>Microsoft Master Data Services 64-bit SQL 2008 R2 Enterprise, Datacenter, Developer </vt:lpstr>
      <vt:lpstr>Modelling Master Data</vt:lpstr>
      <vt:lpstr>Example: Product MDM Model</vt:lpstr>
      <vt:lpstr>Demo</vt:lpstr>
      <vt:lpstr>SQL Server “Denali” Subject to change without notice, current as of Mar 2011</vt:lpstr>
      <vt:lpstr>Summary</vt:lpstr>
      <vt:lpstr>PowerPoint Presentation</vt:lpstr>
    </vt:vector>
  </TitlesOfParts>
  <Manager>&lt;Content Manager Name Here&gt;</Manager>
  <Company>Project Botticelli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Data Services</dc:title>
  <dc:subject>Business Intelligence Seminar 2011</dc:subject>
  <dc:creator>&lt;Speaker Name Here&gt;</dc:creator>
  <cp:keywords>SQL Server 2008 R2 Microsoft Business Intelligence Performance Management PerformancePoint Server Excel Visio Office Multidimensional Analysis OLAP Data Warehouse ETL Extract Transform Loan Data Integration SSIS SSAS SSRS KPI Key Performance Indicator Scorecard Dashboard MAP Rafal Lukawiecki Project Botticelli Ltd</cp:keywords>
  <dc:description>The information herein is for informational purposes only and represents the opinions and views of Project Botticelli and/or Rafal Lukawiecki. The material presented is not certain and may vary based on several factors. Microsoft makes no warranties, express, implied or statutory, as to the information in this presentation.
</dc:description>
  <cp:lastModifiedBy>Windows User</cp:lastModifiedBy>
  <cp:revision>132</cp:revision>
  <cp:lastPrinted>2010-05-11T05:02:34Z</cp:lastPrinted>
  <dcterms:created xsi:type="dcterms:W3CDTF">2007-08-15T21:15:21Z</dcterms:created>
  <dcterms:modified xsi:type="dcterms:W3CDTF">2011-03-13T12:22:08Z</dcterms:modified>
  <cp:category/>
</cp:coreProperties>
</file>