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76" r:id="rId5"/>
    <p:sldId id="258" r:id="rId6"/>
    <p:sldId id="262" r:id="rId7"/>
    <p:sldId id="259" r:id="rId8"/>
    <p:sldId id="260" r:id="rId9"/>
    <p:sldId id="261" r:id="rId10"/>
    <p:sldId id="264" r:id="rId11"/>
    <p:sldId id="265" r:id="rId12"/>
    <p:sldId id="275" r:id="rId13"/>
    <p:sldId id="266" r:id="rId14"/>
    <p:sldId id="267" r:id="rId15"/>
    <p:sldId id="269" r:id="rId16"/>
    <p:sldId id="270" r:id="rId17"/>
    <p:sldId id="274" r:id="rId18"/>
    <p:sldId id="272" r:id="rId19"/>
    <p:sldId id="273" r:id="rId20"/>
    <p:sldId id="278"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6" d="100"/>
          <a:sy n="66" d="100"/>
        </p:scale>
        <p:origin x="10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hyperlink" Target="https://en.wikipedia.org/wiki/Data_modeling" TargetMode="External"/><Relationship Id="rId13" Type="http://schemas.openxmlformats.org/officeDocument/2006/relationships/hyperlink" Target="https://en.wikipedia.org/wiki/Data_access" TargetMode="External"/><Relationship Id="rId18" Type="http://schemas.openxmlformats.org/officeDocument/2006/relationships/hyperlink" Target="https://en.wikipedia.org/wiki/Master_data_management" TargetMode="External"/><Relationship Id="rId26" Type="http://schemas.openxmlformats.org/officeDocument/2006/relationships/hyperlink" Target="https://en.wikipedia.org/wiki/Data_mining" TargetMode="External"/><Relationship Id="rId3" Type="http://schemas.openxmlformats.org/officeDocument/2006/relationships/hyperlink" Target="https://en.wikipedia.org/wiki/Data_governance" TargetMode="External"/><Relationship Id="rId21" Type="http://schemas.openxmlformats.org/officeDocument/2006/relationships/hyperlink" Target="https://en.wikipedia.org/wiki/Extract,_transform,_load" TargetMode="External"/><Relationship Id="rId34" Type="http://schemas.openxmlformats.org/officeDocument/2006/relationships/hyperlink" Target="https://en.wikipedia.org/wiki/Data_cleansing" TargetMode="External"/><Relationship Id="rId7" Type="http://schemas.openxmlformats.org/officeDocument/2006/relationships/hyperlink" Target="https://en.wikipedia.org/w/index.php?title=Data_flows&amp;action=edit&amp;redlink=1" TargetMode="External"/><Relationship Id="rId12" Type="http://schemas.openxmlformats.org/officeDocument/2006/relationships/hyperlink" Target="https://en.wikipedia.org/wiki/Business_continuity_planning" TargetMode="External"/><Relationship Id="rId17" Type="http://schemas.openxmlformats.org/officeDocument/2006/relationships/hyperlink" Target="https://en.wikipedia.org/wiki/Data_integration" TargetMode="External"/><Relationship Id="rId25" Type="http://schemas.openxmlformats.org/officeDocument/2006/relationships/hyperlink" Target="https://en.wikipedia.org/wiki/Data_analysis" TargetMode="External"/><Relationship Id="rId33" Type="http://schemas.openxmlformats.org/officeDocument/2006/relationships/hyperlink" Target="https://en.wikipedia.org/wiki/Metadata_registry" TargetMode="External"/><Relationship Id="rId38" Type="http://schemas.openxmlformats.org/officeDocument/2006/relationships/hyperlink" Target="https://en.wikipedia.org/wiki/Data_quality_assurance" TargetMode="External"/><Relationship Id="rId2" Type="http://schemas.openxmlformats.org/officeDocument/2006/relationships/hyperlink" Target="https://en.wikipedia.org/w/index.php?title=Data_asset&amp;action=edit&amp;redlink=1" TargetMode="External"/><Relationship Id="rId16" Type="http://schemas.openxmlformats.org/officeDocument/2006/relationships/hyperlink" Target="https://en.wikipedia.org/wiki/Data_security" TargetMode="External"/><Relationship Id="rId20" Type="http://schemas.openxmlformats.org/officeDocument/2006/relationships/hyperlink" Target="https://en.wikipedia.org/wiki/Data_Integration" TargetMode="External"/><Relationship Id="rId29" Type="http://schemas.openxmlformats.org/officeDocument/2006/relationships/hyperlink" Target="https://en.wikipedia.org/wiki/Metadata_management" TargetMode="External"/><Relationship Id="rId1" Type="http://schemas.openxmlformats.org/officeDocument/2006/relationships/hyperlink" Target="https://en.wikipedia.org/w/index.php?title=Data_Governance&amp;action=edit&amp;redlink=1" TargetMode="External"/><Relationship Id="rId6" Type="http://schemas.openxmlformats.org/officeDocument/2006/relationships/hyperlink" Target="https://en.wikipedia.org/wiki/Data_architecture" TargetMode="External"/><Relationship Id="rId11" Type="http://schemas.openxmlformats.org/officeDocument/2006/relationships/hyperlink" Target="https://en.wikipedia.org/wiki/Database_management_system" TargetMode="External"/><Relationship Id="rId24" Type="http://schemas.openxmlformats.org/officeDocument/2006/relationships/hyperlink" Target="https://en.wikipedia.org/wiki/Business_intelligence" TargetMode="External"/><Relationship Id="rId32" Type="http://schemas.openxmlformats.org/officeDocument/2006/relationships/hyperlink" Target="https://en.wikipedia.org/wiki/Metadata_publishing" TargetMode="External"/><Relationship Id="rId37" Type="http://schemas.openxmlformats.org/officeDocument/2006/relationships/hyperlink" Target="https://en.wikipedia.org/wiki/Data_quality" TargetMode="External"/><Relationship Id="rId5" Type="http://schemas.openxmlformats.org/officeDocument/2006/relationships/hyperlink" Target="https://en.wikipedia.org/w/index.php?title=Data_Ethics&amp;action=edit&amp;redlink=1" TargetMode="External"/><Relationship Id="rId15" Type="http://schemas.openxmlformats.org/officeDocument/2006/relationships/hyperlink" Target="https://en.wikipedia.org/wiki/Data_privacy" TargetMode="External"/><Relationship Id="rId23" Type="http://schemas.openxmlformats.org/officeDocument/2006/relationships/hyperlink" Target="https://en.wikipedia.org/wiki/Records_management" TargetMode="External"/><Relationship Id="rId28" Type="http://schemas.openxmlformats.org/officeDocument/2006/relationships/hyperlink" Target="https://en.wikipedia.org/wiki/Data_mart" TargetMode="External"/><Relationship Id="rId36" Type="http://schemas.openxmlformats.org/officeDocument/2006/relationships/hyperlink" Target="https://en.wikipedia.org/w/index.php?title=Data_enrichment&amp;action=edit&amp;redlink=1" TargetMode="External"/><Relationship Id="rId10" Type="http://schemas.openxmlformats.org/officeDocument/2006/relationships/hyperlink" Target="https://en.wikipedia.org/wiki/Database_administration" TargetMode="External"/><Relationship Id="rId19" Type="http://schemas.openxmlformats.org/officeDocument/2006/relationships/hyperlink" Target="https://en.wikipedia.org/wiki/Reference_data" TargetMode="External"/><Relationship Id="rId31" Type="http://schemas.openxmlformats.org/officeDocument/2006/relationships/hyperlink" Target="https://en.wikipedia.org/wiki/Metadata_discovery" TargetMode="External"/><Relationship Id="rId4" Type="http://schemas.openxmlformats.org/officeDocument/2006/relationships/hyperlink" Target="https://en.wikipedia.org/wiki/Data_steward" TargetMode="External"/><Relationship Id="rId9" Type="http://schemas.openxmlformats.org/officeDocument/2006/relationships/hyperlink" Target="https://en.wikipedia.org/wiki/Data_maintenance" TargetMode="External"/><Relationship Id="rId14" Type="http://schemas.openxmlformats.org/officeDocument/2006/relationships/hyperlink" Target="https://en.wikipedia.org/wiki/Data_erasure" TargetMode="External"/><Relationship Id="rId22" Type="http://schemas.openxmlformats.org/officeDocument/2006/relationships/hyperlink" Target="https://en.wikipedia.org/wiki/Document_management_system" TargetMode="External"/><Relationship Id="rId27" Type="http://schemas.openxmlformats.org/officeDocument/2006/relationships/hyperlink" Target="https://en.wikipedia.org/wiki/Data_warehouse" TargetMode="External"/><Relationship Id="rId30" Type="http://schemas.openxmlformats.org/officeDocument/2006/relationships/hyperlink" Target="https://en.wikipedia.org/wiki/Metadata" TargetMode="External"/><Relationship Id="rId35" Type="http://schemas.openxmlformats.org/officeDocument/2006/relationships/hyperlink" Target="https://en.wikipedia.org/wiki/Data_integrity"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en.wikipedia.org/wiki/Data_modeling" TargetMode="External"/><Relationship Id="rId13" Type="http://schemas.openxmlformats.org/officeDocument/2006/relationships/hyperlink" Target="https://en.wikipedia.org/wiki/Data_access" TargetMode="External"/><Relationship Id="rId18" Type="http://schemas.openxmlformats.org/officeDocument/2006/relationships/hyperlink" Target="https://en.wikipedia.org/wiki/Master_data_management" TargetMode="External"/><Relationship Id="rId26" Type="http://schemas.openxmlformats.org/officeDocument/2006/relationships/hyperlink" Target="https://en.wikipedia.org/wiki/Data_mining" TargetMode="External"/><Relationship Id="rId3" Type="http://schemas.openxmlformats.org/officeDocument/2006/relationships/hyperlink" Target="https://en.wikipedia.org/wiki/Data_governance" TargetMode="External"/><Relationship Id="rId21" Type="http://schemas.openxmlformats.org/officeDocument/2006/relationships/hyperlink" Target="https://en.wikipedia.org/wiki/Extract,_transform,_load" TargetMode="External"/><Relationship Id="rId34" Type="http://schemas.openxmlformats.org/officeDocument/2006/relationships/hyperlink" Target="https://en.wikipedia.org/wiki/Data_cleansing" TargetMode="External"/><Relationship Id="rId7" Type="http://schemas.openxmlformats.org/officeDocument/2006/relationships/hyperlink" Target="https://en.wikipedia.org/w/index.php?title=Data_flows&amp;action=edit&amp;redlink=1" TargetMode="External"/><Relationship Id="rId12" Type="http://schemas.openxmlformats.org/officeDocument/2006/relationships/hyperlink" Target="https://en.wikipedia.org/wiki/Business_continuity_planning" TargetMode="External"/><Relationship Id="rId17" Type="http://schemas.openxmlformats.org/officeDocument/2006/relationships/hyperlink" Target="https://en.wikipedia.org/wiki/Data_integration" TargetMode="External"/><Relationship Id="rId25" Type="http://schemas.openxmlformats.org/officeDocument/2006/relationships/hyperlink" Target="https://en.wikipedia.org/wiki/Data_analysis" TargetMode="External"/><Relationship Id="rId33" Type="http://schemas.openxmlformats.org/officeDocument/2006/relationships/hyperlink" Target="https://en.wikipedia.org/wiki/Metadata_registry" TargetMode="External"/><Relationship Id="rId38" Type="http://schemas.openxmlformats.org/officeDocument/2006/relationships/hyperlink" Target="https://en.wikipedia.org/wiki/Data_quality_assurance" TargetMode="External"/><Relationship Id="rId2" Type="http://schemas.openxmlformats.org/officeDocument/2006/relationships/hyperlink" Target="https://en.wikipedia.org/w/index.php?title=Data_asset&amp;action=edit&amp;redlink=1" TargetMode="External"/><Relationship Id="rId16" Type="http://schemas.openxmlformats.org/officeDocument/2006/relationships/hyperlink" Target="https://en.wikipedia.org/wiki/Data_security" TargetMode="External"/><Relationship Id="rId20" Type="http://schemas.openxmlformats.org/officeDocument/2006/relationships/hyperlink" Target="https://en.wikipedia.org/wiki/Data_Integration" TargetMode="External"/><Relationship Id="rId29" Type="http://schemas.openxmlformats.org/officeDocument/2006/relationships/hyperlink" Target="https://en.wikipedia.org/wiki/Metadata_management" TargetMode="External"/><Relationship Id="rId1" Type="http://schemas.openxmlformats.org/officeDocument/2006/relationships/hyperlink" Target="https://en.wikipedia.org/w/index.php?title=Data_Governance&amp;action=edit&amp;redlink=1" TargetMode="External"/><Relationship Id="rId6" Type="http://schemas.openxmlformats.org/officeDocument/2006/relationships/hyperlink" Target="https://en.wikipedia.org/wiki/Data_architecture" TargetMode="External"/><Relationship Id="rId11" Type="http://schemas.openxmlformats.org/officeDocument/2006/relationships/hyperlink" Target="https://en.wikipedia.org/wiki/Database_management_system" TargetMode="External"/><Relationship Id="rId24" Type="http://schemas.openxmlformats.org/officeDocument/2006/relationships/hyperlink" Target="https://en.wikipedia.org/wiki/Business_intelligence" TargetMode="External"/><Relationship Id="rId32" Type="http://schemas.openxmlformats.org/officeDocument/2006/relationships/hyperlink" Target="https://en.wikipedia.org/wiki/Metadata_publishing" TargetMode="External"/><Relationship Id="rId37" Type="http://schemas.openxmlformats.org/officeDocument/2006/relationships/hyperlink" Target="https://en.wikipedia.org/wiki/Data_quality" TargetMode="External"/><Relationship Id="rId5" Type="http://schemas.openxmlformats.org/officeDocument/2006/relationships/hyperlink" Target="https://en.wikipedia.org/w/index.php?title=Data_Ethics&amp;action=edit&amp;redlink=1" TargetMode="External"/><Relationship Id="rId15" Type="http://schemas.openxmlformats.org/officeDocument/2006/relationships/hyperlink" Target="https://en.wikipedia.org/wiki/Data_privacy" TargetMode="External"/><Relationship Id="rId23" Type="http://schemas.openxmlformats.org/officeDocument/2006/relationships/hyperlink" Target="https://en.wikipedia.org/wiki/Records_management" TargetMode="External"/><Relationship Id="rId28" Type="http://schemas.openxmlformats.org/officeDocument/2006/relationships/hyperlink" Target="https://en.wikipedia.org/wiki/Data_mart" TargetMode="External"/><Relationship Id="rId36" Type="http://schemas.openxmlformats.org/officeDocument/2006/relationships/hyperlink" Target="https://en.wikipedia.org/w/index.php?title=Data_enrichment&amp;action=edit&amp;redlink=1" TargetMode="External"/><Relationship Id="rId10" Type="http://schemas.openxmlformats.org/officeDocument/2006/relationships/hyperlink" Target="https://en.wikipedia.org/wiki/Database_administration" TargetMode="External"/><Relationship Id="rId19" Type="http://schemas.openxmlformats.org/officeDocument/2006/relationships/hyperlink" Target="https://en.wikipedia.org/wiki/Reference_data" TargetMode="External"/><Relationship Id="rId31" Type="http://schemas.openxmlformats.org/officeDocument/2006/relationships/hyperlink" Target="https://en.wikipedia.org/wiki/Metadata_discovery" TargetMode="External"/><Relationship Id="rId4" Type="http://schemas.openxmlformats.org/officeDocument/2006/relationships/hyperlink" Target="https://en.wikipedia.org/wiki/Data_steward" TargetMode="External"/><Relationship Id="rId9" Type="http://schemas.openxmlformats.org/officeDocument/2006/relationships/hyperlink" Target="https://en.wikipedia.org/wiki/Data_maintenance" TargetMode="External"/><Relationship Id="rId14" Type="http://schemas.openxmlformats.org/officeDocument/2006/relationships/hyperlink" Target="https://en.wikipedia.org/wiki/Data_erasure" TargetMode="External"/><Relationship Id="rId22" Type="http://schemas.openxmlformats.org/officeDocument/2006/relationships/hyperlink" Target="https://en.wikipedia.org/wiki/Document_management_system" TargetMode="External"/><Relationship Id="rId27" Type="http://schemas.openxmlformats.org/officeDocument/2006/relationships/hyperlink" Target="https://en.wikipedia.org/wiki/Data_warehouse" TargetMode="External"/><Relationship Id="rId30" Type="http://schemas.openxmlformats.org/officeDocument/2006/relationships/hyperlink" Target="https://en.wikipedia.org/wiki/Metadata" TargetMode="External"/><Relationship Id="rId35" Type="http://schemas.openxmlformats.org/officeDocument/2006/relationships/hyperlink" Target="https://en.wikipedia.org/wiki/Data_integrity"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0A1F2-D98A-40A9-BB23-C3DFDA10B8F6}"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BB195E39-311C-4DD1-A381-43AB4256F9AA}">
      <dgm:prSet/>
      <dgm:spPr/>
      <dgm:t>
        <a:bodyPr/>
        <a:lstStyle/>
        <a:p>
          <a:r>
            <a:rPr lang="cs-CZ" b="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Data governance</a:t>
          </a:r>
          <a:endParaRPr lang="en-US" b="1">
            <a:solidFill>
              <a:schemeClr val="tx1"/>
            </a:solidFill>
          </a:endParaRPr>
        </a:p>
      </dgm:t>
    </dgm:pt>
    <dgm:pt modelId="{24855ADD-2ABD-47D4-96E4-A27D03A94AF4}" type="parTrans" cxnId="{CA755C9C-7D42-4156-AFDD-948362256F94}">
      <dgm:prSet/>
      <dgm:spPr/>
      <dgm:t>
        <a:bodyPr/>
        <a:lstStyle/>
        <a:p>
          <a:endParaRPr lang="en-US">
            <a:solidFill>
              <a:schemeClr val="tx1"/>
            </a:solidFill>
          </a:endParaRPr>
        </a:p>
      </dgm:t>
    </dgm:pt>
    <dgm:pt modelId="{0EC1D97C-6129-48E8-B32B-B8E6D97FEFAC}" type="sibTrans" cxnId="{CA755C9C-7D42-4156-AFDD-948362256F94}">
      <dgm:prSet/>
      <dgm:spPr/>
      <dgm:t>
        <a:bodyPr/>
        <a:lstStyle/>
        <a:p>
          <a:endParaRPr lang="en-US">
            <a:solidFill>
              <a:schemeClr val="tx1"/>
            </a:solidFill>
          </a:endParaRPr>
        </a:p>
      </dgm:t>
    </dgm:pt>
    <dgm:pt modelId="{E769826E-309A-4505-8DEF-406B2ECF5863}">
      <dgm:prSet/>
      <dgm:spPr/>
      <dgm:t>
        <a:bodyPr/>
        <a:lstStyle/>
        <a:p>
          <a:r>
            <a:rPr lang="cs-CZ" b="1"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Data asset</a:t>
          </a:r>
          <a:endParaRPr lang="en-US" b="1" dirty="0">
            <a:solidFill>
              <a:schemeClr val="tx1"/>
            </a:solidFill>
          </a:endParaRPr>
        </a:p>
      </dgm:t>
    </dgm:pt>
    <dgm:pt modelId="{40AD4864-1964-48BF-A63C-DEF7959E52A6}" type="parTrans" cxnId="{40E41DD6-E134-462C-86D2-4A68B958A360}">
      <dgm:prSet/>
      <dgm:spPr/>
      <dgm:t>
        <a:bodyPr/>
        <a:lstStyle/>
        <a:p>
          <a:endParaRPr lang="en-US">
            <a:solidFill>
              <a:schemeClr val="tx1"/>
            </a:solidFill>
          </a:endParaRPr>
        </a:p>
      </dgm:t>
    </dgm:pt>
    <dgm:pt modelId="{1FF7DAB1-A226-4F46-89F4-A925D9D18AF3}" type="sibTrans" cxnId="{40E41DD6-E134-462C-86D2-4A68B958A360}">
      <dgm:prSet/>
      <dgm:spPr/>
      <dgm:t>
        <a:bodyPr/>
        <a:lstStyle/>
        <a:p>
          <a:endParaRPr lang="en-US">
            <a:solidFill>
              <a:schemeClr val="tx1"/>
            </a:solidFill>
          </a:endParaRPr>
        </a:p>
      </dgm:t>
    </dgm:pt>
    <dgm:pt modelId="{BF4ED0CB-78E7-4ED5-B902-3B071BAFFF29}">
      <dgm:prSet/>
      <dgm:spPr/>
      <dgm:t>
        <a:bodyPr/>
        <a:lstStyle/>
        <a:p>
          <a:r>
            <a:rPr lang="cs-CZ" b="1"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Data governance</a:t>
          </a:r>
          <a:endParaRPr lang="en-US" b="1" dirty="0">
            <a:solidFill>
              <a:schemeClr val="tx1"/>
            </a:solidFill>
          </a:endParaRPr>
        </a:p>
      </dgm:t>
    </dgm:pt>
    <dgm:pt modelId="{DD0397DA-B9BF-486B-B33B-17F9AEA5EB11}" type="parTrans" cxnId="{5153D1D8-8D87-46F2-82DD-9FA446955EA2}">
      <dgm:prSet/>
      <dgm:spPr/>
      <dgm:t>
        <a:bodyPr/>
        <a:lstStyle/>
        <a:p>
          <a:endParaRPr lang="en-US">
            <a:solidFill>
              <a:schemeClr val="tx1"/>
            </a:solidFill>
          </a:endParaRPr>
        </a:p>
      </dgm:t>
    </dgm:pt>
    <dgm:pt modelId="{669B40E5-6038-471D-A293-3BE1AD9542BA}" type="sibTrans" cxnId="{5153D1D8-8D87-46F2-82DD-9FA446955EA2}">
      <dgm:prSet/>
      <dgm:spPr/>
      <dgm:t>
        <a:bodyPr/>
        <a:lstStyle/>
        <a:p>
          <a:endParaRPr lang="en-US">
            <a:solidFill>
              <a:schemeClr val="tx1"/>
            </a:solidFill>
          </a:endParaRPr>
        </a:p>
      </dgm:t>
    </dgm:pt>
    <dgm:pt modelId="{35C0E7D2-9FF9-412F-A6AF-B8260F685D7E}">
      <dgm:prSet/>
      <dgm:spPr/>
      <dgm:t>
        <a:bodyPr/>
        <a:lstStyle/>
        <a:p>
          <a:r>
            <a:rPr lang="cs-CZ" b="1"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Data steward</a:t>
          </a:r>
          <a:endParaRPr lang="en-US" b="1" dirty="0">
            <a:solidFill>
              <a:schemeClr val="tx1"/>
            </a:solidFill>
          </a:endParaRPr>
        </a:p>
      </dgm:t>
    </dgm:pt>
    <dgm:pt modelId="{5E512EF2-F72A-4889-A927-C1A25BB766A2}" type="parTrans" cxnId="{D049FD16-68A4-473F-B70D-B192B7F607B1}">
      <dgm:prSet/>
      <dgm:spPr/>
      <dgm:t>
        <a:bodyPr/>
        <a:lstStyle/>
        <a:p>
          <a:endParaRPr lang="en-US">
            <a:solidFill>
              <a:schemeClr val="tx1"/>
            </a:solidFill>
          </a:endParaRPr>
        </a:p>
      </dgm:t>
    </dgm:pt>
    <dgm:pt modelId="{194B3DB1-D87E-41E0-8D33-96BDFB7D507D}" type="sibTrans" cxnId="{D049FD16-68A4-473F-B70D-B192B7F607B1}">
      <dgm:prSet/>
      <dgm:spPr/>
      <dgm:t>
        <a:bodyPr/>
        <a:lstStyle/>
        <a:p>
          <a:endParaRPr lang="en-US">
            <a:solidFill>
              <a:schemeClr val="tx1"/>
            </a:solidFill>
          </a:endParaRPr>
        </a:p>
      </dgm:t>
    </dgm:pt>
    <dgm:pt modelId="{44F533D3-6F4B-4B0D-83FC-AD1F5AB6D771}">
      <dgm:prSet/>
      <dgm:spPr/>
      <dgm:t>
        <a:bodyPr/>
        <a:lstStyle/>
        <a:p>
          <a:r>
            <a:rPr lang="cs-CZ" b="1"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Data Ethics</a:t>
          </a:r>
          <a:endParaRPr lang="en-US" b="1" dirty="0">
            <a:solidFill>
              <a:schemeClr val="tx1"/>
            </a:solidFill>
          </a:endParaRPr>
        </a:p>
      </dgm:t>
    </dgm:pt>
    <dgm:pt modelId="{7500B6B5-57AF-49E0-9F2B-714A017AAC2B}" type="parTrans" cxnId="{9C685A0D-A428-461F-A125-35B0C99F472E}">
      <dgm:prSet/>
      <dgm:spPr/>
      <dgm:t>
        <a:bodyPr/>
        <a:lstStyle/>
        <a:p>
          <a:endParaRPr lang="en-US">
            <a:solidFill>
              <a:schemeClr val="tx1"/>
            </a:solidFill>
          </a:endParaRPr>
        </a:p>
      </dgm:t>
    </dgm:pt>
    <dgm:pt modelId="{0B1EAB05-87C9-45C0-9906-929C1CC3F66C}" type="sibTrans" cxnId="{9C685A0D-A428-461F-A125-35B0C99F472E}">
      <dgm:prSet/>
      <dgm:spPr/>
      <dgm:t>
        <a:bodyPr/>
        <a:lstStyle/>
        <a:p>
          <a:endParaRPr lang="en-US">
            <a:solidFill>
              <a:schemeClr val="tx1"/>
            </a:solidFill>
          </a:endParaRPr>
        </a:p>
      </dgm:t>
    </dgm:pt>
    <dgm:pt modelId="{0B67580E-82FE-49B0-97A7-D91624AC9C4A}">
      <dgm:prSet/>
      <dgm:spPr/>
      <dgm:t>
        <a:bodyPr/>
        <a:lstStyle/>
        <a:p>
          <a:r>
            <a:rPr lang="cs-CZ">
              <a:solidFill>
                <a:schemeClr val="tx1"/>
              </a:solidFill>
            </a:rPr>
            <a:t>Data Architecture</a:t>
          </a:r>
          <a:endParaRPr lang="en-US">
            <a:solidFill>
              <a:schemeClr val="tx1"/>
            </a:solidFill>
          </a:endParaRPr>
        </a:p>
      </dgm:t>
    </dgm:pt>
    <dgm:pt modelId="{5AC6B62E-A439-4785-BC83-B6199B45B100}" type="parTrans" cxnId="{563A4C0E-2C52-4F66-AC0B-C36BE32E0902}">
      <dgm:prSet/>
      <dgm:spPr/>
      <dgm:t>
        <a:bodyPr/>
        <a:lstStyle/>
        <a:p>
          <a:endParaRPr lang="en-US">
            <a:solidFill>
              <a:schemeClr val="tx1"/>
            </a:solidFill>
          </a:endParaRPr>
        </a:p>
      </dgm:t>
    </dgm:pt>
    <dgm:pt modelId="{0E2E3204-291A-4146-AC73-5867183E9644}" type="sibTrans" cxnId="{563A4C0E-2C52-4F66-AC0B-C36BE32E0902}">
      <dgm:prSet/>
      <dgm:spPr/>
      <dgm:t>
        <a:bodyPr/>
        <a:lstStyle/>
        <a:p>
          <a:endParaRPr lang="en-US">
            <a:solidFill>
              <a:schemeClr val="tx1"/>
            </a:solidFill>
          </a:endParaRPr>
        </a:p>
      </dgm:t>
    </dgm:pt>
    <dgm:pt modelId="{DEDF635E-4028-4AAE-AA42-FD1FA257C160}">
      <dgm:prSet/>
      <dgm:spPr/>
      <dgm:t>
        <a:bodyPr/>
        <a:lstStyle/>
        <a:p>
          <a:r>
            <a:rPr lang="cs-CZ">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Data architecture</a:t>
          </a:r>
          <a:endParaRPr lang="en-US">
            <a:solidFill>
              <a:schemeClr val="tx1"/>
            </a:solidFill>
          </a:endParaRPr>
        </a:p>
      </dgm:t>
    </dgm:pt>
    <dgm:pt modelId="{CE605FFD-38FA-4615-A12F-C3BE9EFA1826}" type="parTrans" cxnId="{307ACD00-7C1C-42EC-9F00-31BF55B0622D}">
      <dgm:prSet/>
      <dgm:spPr/>
      <dgm:t>
        <a:bodyPr/>
        <a:lstStyle/>
        <a:p>
          <a:endParaRPr lang="en-US">
            <a:solidFill>
              <a:schemeClr val="tx1"/>
            </a:solidFill>
          </a:endParaRPr>
        </a:p>
      </dgm:t>
    </dgm:pt>
    <dgm:pt modelId="{7E74757D-77A9-4019-B21D-08C33236533C}" type="sibTrans" cxnId="{307ACD00-7C1C-42EC-9F00-31BF55B0622D}">
      <dgm:prSet/>
      <dgm:spPr/>
      <dgm:t>
        <a:bodyPr/>
        <a:lstStyle/>
        <a:p>
          <a:endParaRPr lang="en-US">
            <a:solidFill>
              <a:schemeClr val="tx1"/>
            </a:solidFill>
          </a:endParaRPr>
        </a:p>
      </dgm:t>
    </dgm:pt>
    <dgm:pt modelId="{960D8B93-60FA-476D-8F40-311AE6DF7093}">
      <dgm:prSet/>
      <dgm:spPr/>
      <dgm:t>
        <a:bodyPr/>
        <a:lstStyle/>
        <a:p>
          <a:r>
            <a:rPr lang="cs-CZ">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Data flows</a:t>
          </a:r>
          <a:endParaRPr lang="en-US">
            <a:solidFill>
              <a:schemeClr val="tx1"/>
            </a:solidFill>
          </a:endParaRPr>
        </a:p>
      </dgm:t>
    </dgm:pt>
    <dgm:pt modelId="{4F4C1921-0725-433B-8A4D-96F8DECFA68A}" type="parTrans" cxnId="{A5B2DF04-B7BA-43D0-AE79-27E82EB4C96A}">
      <dgm:prSet/>
      <dgm:spPr/>
      <dgm:t>
        <a:bodyPr/>
        <a:lstStyle/>
        <a:p>
          <a:endParaRPr lang="en-US">
            <a:solidFill>
              <a:schemeClr val="tx1"/>
            </a:solidFill>
          </a:endParaRPr>
        </a:p>
      </dgm:t>
    </dgm:pt>
    <dgm:pt modelId="{CB2CEAE8-E58D-4BB3-8F81-747CFB50929B}" type="sibTrans" cxnId="{A5B2DF04-B7BA-43D0-AE79-27E82EB4C96A}">
      <dgm:prSet/>
      <dgm:spPr/>
      <dgm:t>
        <a:bodyPr/>
        <a:lstStyle/>
        <a:p>
          <a:endParaRPr lang="en-US">
            <a:solidFill>
              <a:schemeClr val="tx1"/>
            </a:solidFill>
          </a:endParaRPr>
        </a:p>
      </dgm:t>
    </dgm:pt>
    <dgm:pt modelId="{4DDA6313-BBD5-4518-9B12-7169258F45D3}">
      <dgm:prSet/>
      <dgm:spPr/>
      <dgm:t>
        <a:bodyPr/>
        <a:lstStyle/>
        <a:p>
          <a:r>
            <a:rPr lang="cs-CZ">
              <a:solidFill>
                <a:schemeClr val="tx1"/>
              </a:solidFill>
              <a:hlinkClick xmlns:r="http://schemas.openxmlformats.org/officeDocument/2006/relationships" r:id="rId8">
                <a:extLst>
                  <a:ext uri="{A12FA001-AC4F-418D-AE19-62706E023703}">
                    <ahyp:hlinkClr xmlns:ahyp="http://schemas.microsoft.com/office/drawing/2018/hyperlinkcolor" val="tx"/>
                  </a:ext>
                </a:extLst>
              </a:hlinkClick>
            </a:rPr>
            <a:t>Data modeling</a:t>
          </a:r>
          <a:r>
            <a:rPr lang="cs-CZ">
              <a:solidFill>
                <a:schemeClr val="tx1"/>
              </a:solidFill>
            </a:rPr>
            <a:t> and Design</a:t>
          </a:r>
          <a:endParaRPr lang="en-US">
            <a:solidFill>
              <a:schemeClr val="tx1"/>
            </a:solidFill>
          </a:endParaRPr>
        </a:p>
      </dgm:t>
    </dgm:pt>
    <dgm:pt modelId="{51F46A92-D026-4586-A15C-EC22A448BD94}" type="parTrans" cxnId="{9FCAF849-1E67-462F-B81D-88F9803B6826}">
      <dgm:prSet/>
      <dgm:spPr/>
      <dgm:t>
        <a:bodyPr/>
        <a:lstStyle/>
        <a:p>
          <a:endParaRPr lang="en-US">
            <a:solidFill>
              <a:schemeClr val="tx1"/>
            </a:solidFill>
          </a:endParaRPr>
        </a:p>
      </dgm:t>
    </dgm:pt>
    <dgm:pt modelId="{CB6596EB-783B-424F-9392-B7F3553710B6}" type="sibTrans" cxnId="{9FCAF849-1E67-462F-B81D-88F9803B6826}">
      <dgm:prSet/>
      <dgm:spPr/>
      <dgm:t>
        <a:bodyPr/>
        <a:lstStyle/>
        <a:p>
          <a:endParaRPr lang="en-US">
            <a:solidFill>
              <a:schemeClr val="tx1"/>
            </a:solidFill>
          </a:endParaRPr>
        </a:p>
      </dgm:t>
    </dgm:pt>
    <dgm:pt modelId="{64DB37C2-7610-4887-9752-FBD8FFA5ABDD}">
      <dgm:prSet/>
      <dgm:spPr/>
      <dgm:t>
        <a:bodyPr/>
        <a:lstStyle/>
        <a:p>
          <a:r>
            <a:rPr lang="cs-CZ">
              <a:solidFill>
                <a:schemeClr val="tx1"/>
              </a:solidFill>
            </a:rPr>
            <a:t>Database &amp; Storage Management</a:t>
          </a:r>
          <a:endParaRPr lang="en-US">
            <a:solidFill>
              <a:schemeClr val="tx1"/>
            </a:solidFill>
          </a:endParaRPr>
        </a:p>
      </dgm:t>
    </dgm:pt>
    <dgm:pt modelId="{4557B8BE-AA63-4F90-804F-82376282BB06}" type="parTrans" cxnId="{BDF38B8A-A417-4C63-A27D-B24D4B5143EA}">
      <dgm:prSet/>
      <dgm:spPr/>
      <dgm:t>
        <a:bodyPr/>
        <a:lstStyle/>
        <a:p>
          <a:endParaRPr lang="en-US">
            <a:solidFill>
              <a:schemeClr val="tx1"/>
            </a:solidFill>
          </a:endParaRPr>
        </a:p>
      </dgm:t>
    </dgm:pt>
    <dgm:pt modelId="{DDA308A8-C1F4-4F31-96E5-1ECA9AA60637}" type="sibTrans" cxnId="{BDF38B8A-A417-4C63-A27D-B24D4B5143EA}">
      <dgm:prSet/>
      <dgm:spPr/>
      <dgm:t>
        <a:bodyPr/>
        <a:lstStyle/>
        <a:p>
          <a:endParaRPr lang="en-US">
            <a:solidFill>
              <a:schemeClr val="tx1"/>
            </a:solidFill>
          </a:endParaRPr>
        </a:p>
      </dgm:t>
    </dgm:pt>
    <dgm:pt modelId="{1B961B11-A586-4A44-B3B9-0D23103E0443}">
      <dgm:prSet/>
      <dgm:spPr/>
      <dgm:t>
        <a:bodyPr/>
        <a:lstStyle/>
        <a:p>
          <a:r>
            <a:rPr lang="cs-CZ">
              <a:solidFill>
                <a:schemeClr val="tx1"/>
              </a:solidFill>
              <a:hlinkClick xmlns:r="http://schemas.openxmlformats.org/officeDocument/2006/relationships" r:id="rId9">
                <a:extLst>
                  <a:ext uri="{A12FA001-AC4F-418D-AE19-62706E023703}">
                    <ahyp:hlinkClr xmlns:ahyp="http://schemas.microsoft.com/office/drawing/2018/hyperlinkcolor" val="tx"/>
                  </a:ext>
                </a:extLst>
              </a:hlinkClick>
            </a:rPr>
            <a:t>Data maintenance</a:t>
          </a:r>
          <a:endParaRPr lang="en-US">
            <a:solidFill>
              <a:schemeClr val="tx1"/>
            </a:solidFill>
          </a:endParaRPr>
        </a:p>
      </dgm:t>
    </dgm:pt>
    <dgm:pt modelId="{FDD0D97D-CDCB-4931-993F-C216A00B04FD}" type="parTrans" cxnId="{BC0DF20A-8780-4405-9E88-21283CF9BE53}">
      <dgm:prSet/>
      <dgm:spPr/>
      <dgm:t>
        <a:bodyPr/>
        <a:lstStyle/>
        <a:p>
          <a:endParaRPr lang="en-US">
            <a:solidFill>
              <a:schemeClr val="tx1"/>
            </a:solidFill>
          </a:endParaRPr>
        </a:p>
      </dgm:t>
    </dgm:pt>
    <dgm:pt modelId="{181CDEFB-A02E-4258-BF4D-667C684E1AAA}" type="sibTrans" cxnId="{BC0DF20A-8780-4405-9E88-21283CF9BE53}">
      <dgm:prSet/>
      <dgm:spPr/>
      <dgm:t>
        <a:bodyPr/>
        <a:lstStyle/>
        <a:p>
          <a:endParaRPr lang="en-US">
            <a:solidFill>
              <a:schemeClr val="tx1"/>
            </a:solidFill>
          </a:endParaRPr>
        </a:p>
      </dgm:t>
    </dgm:pt>
    <dgm:pt modelId="{5A5CBA39-8892-4E82-9328-E963F8CAC39B}">
      <dgm:prSet/>
      <dgm:spPr/>
      <dgm:t>
        <a:bodyPr/>
        <a:lstStyle/>
        <a:p>
          <a:r>
            <a:rPr lang="cs-CZ">
              <a:solidFill>
                <a:schemeClr val="tx1"/>
              </a:solidFill>
              <a:hlinkClick xmlns:r="http://schemas.openxmlformats.org/officeDocument/2006/relationships" r:id="rId10">
                <a:extLst>
                  <a:ext uri="{A12FA001-AC4F-418D-AE19-62706E023703}">
                    <ahyp:hlinkClr xmlns:ahyp="http://schemas.microsoft.com/office/drawing/2018/hyperlinkcolor" val="tx"/>
                  </a:ext>
                </a:extLst>
              </a:hlinkClick>
            </a:rPr>
            <a:t>Database administration</a:t>
          </a:r>
          <a:endParaRPr lang="en-US">
            <a:solidFill>
              <a:schemeClr val="tx1"/>
            </a:solidFill>
          </a:endParaRPr>
        </a:p>
      </dgm:t>
    </dgm:pt>
    <dgm:pt modelId="{DB639C39-CC69-41B5-B3EA-6A19D7B0C50B}" type="parTrans" cxnId="{3C6FD95F-1120-4110-92F9-70AB769B51B3}">
      <dgm:prSet/>
      <dgm:spPr/>
      <dgm:t>
        <a:bodyPr/>
        <a:lstStyle/>
        <a:p>
          <a:endParaRPr lang="en-US">
            <a:solidFill>
              <a:schemeClr val="tx1"/>
            </a:solidFill>
          </a:endParaRPr>
        </a:p>
      </dgm:t>
    </dgm:pt>
    <dgm:pt modelId="{7A713C16-C62D-419D-8112-00FAD921D2AF}" type="sibTrans" cxnId="{3C6FD95F-1120-4110-92F9-70AB769B51B3}">
      <dgm:prSet/>
      <dgm:spPr/>
      <dgm:t>
        <a:bodyPr/>
        <a:lstStyle/>
        <a:p>
          <a:endParaRPr lang="en-US">
            <a:solidFill>
              <a:schemeClr val="tx1"/>
            </a:solidFill>
          </a:endParaRPr>
        </a:p>
      </dgm:t>
    </dgm:pt>
    <dgm:pt modelId="{11DF968B-F72B-4F6D-B3B1-22B787D0A93A}">
      <dgm:prSet/>
      <dgm:spPr/>
      <dgm:t>
        <a:bodyPr/>
        <a:lstStyle/>
        <a:p>
          <a:r>
            <a:rPr lang="cs-CZ">
              <a:solidFill>
                <a:schemeClr val="tx1"/>
              </a:solidFill>
              <a:hlinkClick xmlns:r="http://schemas.openxmlformats.org/officeDocument/2006/relationships" r:id="rId11">
                <a:extLst>
                  <a:ext uri="{A12FA001-AC4F-418D-AE19-62706E023703}">
                    <ahyp:hlinkClr xmlns:ahyp="http://schemas.microsoft.com/office/drawing/2018/hyperlinkcolor" val="tx"/>
                  </a:ext>
                </a:extLst>
              </a:hlinkClick>
            </a:rPr>
            <a:t>Database management system</a:t>
          </a:r>
          <a:endParaRPr lang="en-US">
            <a:solidFill>
              <a:schemeClr val="tx1"/>
            </a:solidFill>
          </a:endParaRPr>
        </a:p>
      </dgm:t>
    </dgm:pt>
    <dgm:pt modelId="{0D1E6677-2D5A-4227-8B3C-4D54113C51CB}" type="parTrans" cxnId="{09165E56-A720-40F6-8E84-70D3B5E83DFD}">
      <dgm:prSet/>
      <dgm:spPr/>
      <dgm:t>
        <a:bodyPr/>
        <a:lstStyle/>
        <a:p>
          <a:endParaRPr lang="en-US">
            <a:solidFill>
              <a:schemeClr val="tx1"/>
            </a:solidFill>
          </a:endParaRPr>
        </a:p>
      </dgm:t>
    </dgm:pt>
    <dgm:pt modelId="{8F3520DA-0221-4F33-BF5F-701CA0757917}" type="sibTrans" cxnId="{09165E56-A720-40F6-8E84-70D3B5E83DFD}">
      <dgm:prSet/>
      <dgm:spPr/>
      <dgm:t>
        <a:bodyPr/>
        <a:lstStyle/>
        <a:p>
          <a:endParaRPr lang="en-US">
            <a:solidFill>
              <a:schemeClr val="tx1"/>
            </a:solidFill>
          </a:endParaRPr>
        </a:p>
      </dgm:t>
    </dgm:pt>
    <dgm:pt modelId="{D145B767-385C-471C-9E95-15F0FBD75B99}">
      <dgm:prSet/>
      <dgm:spPr/>
      <dgm:t>
        <a:bodyPr/>
        <a:lstStyle/>
        <a:p>
          <a:r>
            <a:rPr lang="cs-CZ">
              <a:solidFill>
                <a:schemeClr val="tx1"/>
              </a:solidFill>
              <a:hlinkClick xmlns:r="http://schemas.openxmlformats.org/officeDocument/2006/relationships" r:id="rId12">
                <a:extLst>
                  <a:ext uri="{A12FA001-AC4F-418D-AE19-62706E023703}">
                    <ahyp:hlinkClr xmlns:ahyp="http://schemas.microsoft.com/office/drawing/2018/hyperlinkcolor" val="tx"/>
                  </a:ext>
                </a:extLst>
              </a:hlinkClick>
            </a:rPr>
            <a:t>Business continuity planning</a:t>
          </a:r>
          <a:endParaRPr lang="en-US">
            <a:solidFill>
              <a:schemeClr val="tx1"/>
            </a:solidFill>
          </a:endParaRPr>
        </a:p>
      </dgm:t>
    </dgm:pt>
    <dgm:pt modelId="{01B3CF88-C33B-40FA-A1A7-34E8ED527F8B}" type="parTrans" cxnId="{803181AC-D98D-4BC6-94CC-5BBD074845CE}">
      <dgm:prSet/>
      <dgm:spPr/>
      <dgm:t>
        <a:bodyPr/>
        <a:lstStyle/>
        <a:p>
          <a:endParaRPr lang="en-US">
            <a:solidFill>
              <a:schemeClr val="tx1"/>
            </a:solidFill>
          </a:endParaRPr>
        </a:p>
      </dgm:t>
    </dgm:pt>
    <dgm:pt modelId="{A7A1177A-B744-4C79-BF3A-9CB310E89B14}" type="sibTrans" cxnId="{803181AC-D98D-4BC6-94CC-5BBD074845CE}">
      <dgm:prSet/>
      <dgm:spPr/>
      <dgm:t>
        <a:bodyPr/>
        <a:lstStyle/>
        <a:p>
          <a:endParaRPr lang="en-US">
            <a:solidFill>
              <a:schemeClr val="tx1"/>
            </a:solidFill>
          </a:endParaRPr>
        </a:p>
      </dgm:t>
    </dgm:pt>
    <dgm:pt modelId="{DBF9DEF0-D092-4EEC-AD1E-4B76E828246F}">
      <dgm:prSet/>
      <dgm:spPr/>
      <dgm:t>
        <a:bodyPr/>
        <a:lstStyle/>
        <a:p>
          <a:r>
            <a:rPr lang="cs-CZ">
              <a:solidFill>
                <a:schemeClr val="tx1"/>
              </a:solidFill>
            </a:rPr>
            <a:t>Data Security</a:t>
          </a:r>
          <a:endParaRPr lang="en-US">
            <a:solidFill>
              <a:schemeClr val="tx1"/>
            </a:solidFill>
          </a:endParaRPr>
        </a:p>
      </dgm:t>
    </dgm:pt>
    <dgm:pt modelId="{088AAC60-E4E9-49E4-8107-498EC4A1521F}" type="parTrans" cxnId="{D5D23654-C9CC-4215-A87C-2284F0755E42}">
      <dgm:prSet/>
      <dgm:spPr/>
      <dgm:t>
        <a:bodyPr/>
        <a:lstStyle/>
        <a:p>
          <a:endParaRPr lang="en-US">
            <a:solidFill>
              <a:schemeClr val="tx1"/>
            </a:solidFill>
          </a:endParaRPr>
        </a:p>
      </dgm:t>
    </dgm:pt>
    <dgm:pt modelId="{5DF1CAE1-A85C-43B1-B03E-E5102953D1ED}" type="sibTrans" cxnId="{D5D23654-C9CC-4215-A87C-2284F0755E42}">
      <dgm:prSet/>
      <dgm:spPr/>
      <dgm:t>
        <a:bodyPr/>
        <a:lstStyle/>
        <a:p>
          <a:endParaRPr lang="en-US">
            <a:solidFill>
              <a:schemeClr val="tx1"/>
            </a:solidFill>
          </a:endParaRPr>
        </a:p>
      </dgm:t>
    </dgm:pt>
    <dgm:pt modelId="{2E684740-A5B7-4CAA-BA98-2E0D10E4AB60}">
      <dgm:prSet/>
      <dgm:spPr/>
      <dgm:t>
        <a:bodyPr/>
        <a:lstStyle/>
        <a:p>
          <a:r>
            <a:rPr lang="cs-CZ">
              <a:solidFill>
                <a:schemeClr val="tx1"/>
              </a:solidFill>
              <a:hlinkClick xmlns:r="http://schemas.openxmlformats.org/officeDocument/2006/relationships" r:id="rId13">
                <a:extLst>
                  <a:ext uri="{A12FA001-AC4F-418D-AE19-62706E023703}">
                    <ahyp:hlinkClr xmlns:ahyp="http://schemas.microsoft.com/office/drawing/2018/hyperlinkcolor" val="tx"/>
                  </a:ext>
                </a:extLst>
              </a:hlinkClick>
            </a:rPr>
            <a:t>Data access</a:t>
          </a:r>
          <a:endParaRPr lang="en-US">
            <a:solidFill>
              <a:schemeClr val="tx1"/>
            </a:solidFill>
          </a:endParaRPr>
        </a:p>
      </dgm:t>
    </dgm:pt>
    <dgm:pt modelId="{3073CB25-6865-487A-9A49-CD5C212534D2}" type="parTrans" cxnId="{66353C32-10A9-445A-8FBB-1946B6B46E78}">
      <dgm:prSet/>
      <dgm:spPr/>
      <dgm:t>
        <a:bodyPr/>
        <a:lstStyle/>
        <a:p>
          <a:endParaRPr lang="en-US">
            <a:solidFill>
              <a:schemeClr val="tx1"/>
            </a:solidFill>
          </a:endParaRPr>
        </a:p>
      </dgm:t>
    </dgm:pt>
    <dgm:pt modelId="{7AE45BCF-C219-4C71-B9BE-B2D42956CADC}" type="sibTrans" cxnId="{66353C32-10A9-445A-8FBB-1946B6B46E78}">
      <dgm:prSet/>
      <dgm:spPr/>
      <dgm:t>
        <a:bodyPr/>
        <a:lstStyle/>
        <a:p>
          <a:endParaRPr lang="en-US">
            <a:solidFill>
              <a:schemeClr val="tx1"/>
            </a:solidFill>
          </a:endParaRPr>
        </a:p>
      </dgm:t>
    </dgm:pt>
    <dgm:pt modelId="{D0F36F73-EA61-4E87-9CF2-417133708DCA}">
      <dgm:prSet/>
      <dgm:spPr/>
      <dgm:t>
        <a:bodyPr/>
        <a:lstStyle/>
        <a:p>
          <a:r>
            <a:rPr lang="cs-CZ">
              <a:solidFill>
                <a:schemeClr val="tx1"/>
              </a:solidFill>
              <a:hlinkClick xmlns:r="http://schemas.openxmlformats.org/officeDocument/2006/relationships" r:id="rId14">
                <a:extLst>
                  <a:ext uri="{A12FA001-AC4F-418D-AE19-62706E023703}">
                    <ahyp:hlinkClr xmlns:ahyp="http://schemas.microsoft.com/office/drawing/2018/hyperlinkcolor" val="tx"/>
                  </a:ext>
                </a:extLst>
              </a:hlinkClick>
            </a:rPr>
            <a:t>Data erasure</a:t>
          </a:r>
          <a:endParaRPr lang="en-US">
            <a:solidFill>
              <a:schemeClr val="tx1"/>
            </a:solidFill>
          </a:endParaRPr>
        </a:p>
      </dgm:t>
    </dgm:pt>
    <dgm:pt modelId="{7DC6E163-3D2A-464D-BFD2-DCEABCB61CC9}" type="parTrans" cxnId="{7CB05559-B389-40D4-9910-80638E8C3F26}">
      <dgm:prSet/>
      <dgm:spPr/>
      <dgm:t>
        <a:bodyPr/>
        <a:lstStyle/>
        <a:p>
          <a:endParaRPr lang="en-US">
            <a:solidFill>
              <a:schemeClr val="tx1"/>
            </a:solidFill>
          </a:endParaRPr>
        </a:p>
      </dgm:t>
    </dgm:pt>
    <dgm:pt modelId="{F5551458-B5FB-4004-9DCB-349F2D74EAE5}" type="sibTrans" cxnId="{7CB05559-B389-40D4-9910-80638E8C3F26}">
      <dgm:prSet/>
      <dgm:spPr/>
      <dgm:t>
        <a:bodyPr/>
        <a:lstStyle/>
        <a:p>
          <a:endParaRPr lang="en-US">
            <a:solidFill>
              <a:schemeClr val="tx1"/>
            </a:solidFill>
          </a:endParaRPr>
        </a:p>
      </dgm:t>
    </dgm:pt>
    <dgm:pt modelId="{9EBA219C-CEAF-4E94-82AA-4994FAB75C0B}">
      <dgm:prSet/>
      <dgm:spPr/>
      <dgm:t>
        <a:bodyPr/>
        <a:lstStyle/>
        <a:p>
          <a:r>
            <a:rPr lang="cs-CZ">
              <a:solidFill>
                <a:schemeClr val="tx1"/>
              </a:solidFill>
              <a:hlinkClick xmlns:r="http://schemas.openxmlformats.org/officeDocument/2006/relationships" r:id="rId15">
                <a:extLst>
                  <a:ext uri="{A12FA001-AC4F-418D-AE19-62706E023703}">
                    <ahyp:hlinkClr xmlns:ahyp="http://schemas.microsoft.com/office/drawing/2018/hyperlinkcolor" val="tx"/>
                  </a:ext>
                </a:extLst>
              </a:hlinkClick>
            </a:rPr>
            <a:t>Data privacy</a:t>
          </a:r>
          <a:endParaRPr lang="en-US">
            <a:solidFill>
              <a:schemeClr val="tx1"/>
            </a:solidFill>
          </a:endParaRPr>
        </a:p>
      </dgm:t>
    </dgm:pt>
    <dgm:pt modelId="{AE6B68DB-5D8E-4543-865E-FD761F9E0A7D}" type="parTrans" cxnId="{336D2D23-8713-461A-B72C-A2580AA3D1B2}">
      <dgm:prSet/>
      <dgm:spPr/>
      <dgm:t>
        <a:bodyPr/>
        <a:lstStyle/>
        <a:p>
          <a:endParaRPr lang="en-US">
            <a:solidFill>
              <a:schemeClr val="tx1"/>
            </a:solidFill>
          </a:endParaRPr>
        </a:p>
      </dgm:t>
    </dgm:pt>
    <dgm:pt modelId="{E509B517-19C7-40EA-9DD4-B2FB76768805}" type="sibTrans" cxnId="{336D2D23-8713-461A-B72C-A2580AA3D1B2}">
      <dgm:prSet/>
      <dgm:spPr/>
      <dgm:t>
        <a:bodyPr/>
        <a:lstStyle/>
        <a:p>
          <a:endParaRPr lang="en-US">
            <a:solidFill>
              <a:schemeClr val="tx1"/>
            </a:solidFill>
          </a:endParaRPr>
        </a:p>
      </dgm:t>
    </dgm:pt>
    <dgm:pt modelId="{FA7891F6-CD99-4A5E-92D4-7D652C45900B}">
      <dgm:prSet/>
      <dgm:spPr/>
      <dgm:t>
        <a:bodyPr/>
        <a:lstStyle/>
        <a:p>
          <a:r>
            <a:rPr lang="cs-CZ">
              <a:solidFill>
                <a:schemeClr val="tx1"/>
              </a:solidFill>
              <a:hlinkClick xmlns:r="http://schemas.openxmlformats.org/officeDocument/2006/relationships" r:id="rId16">
                <a:extLst>
                  <a:ext uri="{A12FA001-AC4F-418D-AE19-62706E023703}">
                    <ahyp:hlinkClr xmlns:ahyp="http://schemas.microsoft.com/office/drawing/2018/hyperlinkcolor" val="tx"/>
                  </a:ext>
                </a:extLst>
              </a:hlinkClick>
            </a:rPr>
            <a:t>Data security</a:t>
          </a:r>
          <a:endParaRPr lang="en-US">
            <a:solidFill>
              <a:schemeClr val="tx1"/>
            </a:solidFill>
          </a:endParaRPr>
        </a:p>
      </dgm:t>
    </dgm:pt>
    <dgm:pt modelId="{450B5604-E660-4310-8143-E558256B4869}" type="parTrans" cxnId="{3086F70B-E3E1-4D53-8632-902D9854EAA4}">
      <dgm:prSet/>
      <dgm:spPr/>
      <dgm:t>
        <a:bodyPr/>
        <a:lstStyle/>
        <a:p>
          <a:endParaRPr lang="en-US">
            <a:solidFill>
              <a:schemeClr val="tx1"/>
            </a:solidFill>
          </a:endParaRPr>
        </a:p>
      </dgm:t>
    </dgm:pt>
    <dgm:pt modelId="{2698EF87-511E-477A-89A7-B63B0779ADF6}" type="sibTrans" cxnId="{3086F70B-E3E1-4D53-8632-902D9854EAA4}">
      <dgm:prSet/>
      <dgm:spPr/>
      <dgm:t>
        <a:bodyPr/>
        <a:lstStyle/>
        <a:p>
          <a:endParaRPr lang="en-US">
            <a:solidFill>
              <a:schemeClr val="tx1"/>
            </a:solidFill>
          </a:endParaRPr>
        </a:p>
      </dgm:t>
    </dgm:pt>
    <dgm:pt modelId="{6C973859-A2F6-4CF2-B885-1CCF473BD138}">
      <dgm:prSet/>
      <dgm:spPr/>
      <dgm:t>
        <a:bodyPr/>
        <a:lstStyle/>
        <a:p>
          <a:r>
            <a:rPr lang="cs-CZ" b="1" dirty="0">
              <a:solidFill>
                <a:schemeClr val="tx1"/>
              </a:solidFill>
            </a:rPr>
            <a:t>Reference and Master Data</a:t>
          </a:r>
          <a:endParaRPr lang="en-US" b="1" dirty="0">
            <a:solidFill>
              <a:schemeClr val="tx1"/>
            </a:solidFill>
          </a:endParaRPr>
        </a:p>
      </dgm:t>
    </dgm:pt>
    <dgm:pt modelId="{6D13A9A8-39BA-495E-8D6D-4672652C3525}" type="parTrans" cxnId="{DD18F121-59D7-4A34-90D1-67C41B8E4443}">
      <dgm:prSet/>
      <dgm:spPr/>
      <dgm:t>
        <a:bodyPr/>
        <a:lstStyle/>
        <a:p>
          <a:endParaRPr lang="en-US">
            <a:solidFill>
              <a:schemeClr val="tx1"/>
            </a:solidFill>
          </a:endParaRPr>
        </a:p>
      </dgm:t>
    </dgm:pt>
    <dgm:pt modelId="{FFA5C001-B985-4791-8C4C-50C1B4B6BC16}" type="sibTrans" cxnId="{DD18F121-59D7-4A34-90D1-67C41B8E4443}">
      <dgm:prSet/>
      <dgm:spPr/>
      <dgm:t>
        <a:bodyPr/>
        <a:lstStyle/>
        <a:p>
          <a:endParaRPr lang="en-US">
            <a:solidFill>
              <a:schemeClr val="tx1"/>
            </a:solidFill>
          </a:endParaRPr>
        </a:p>
      </dgm:t>
    </dgm:pt>
    <dgm:pt modelId="{BBF9ACD0-046F-4473-8DDE-264EC10896D5}">
      <dgm:prSet/>
      <dgm:spPr/>
      <dgm:t>
        <a:bodyPr/>
        <a:lstStyle/>
        <a:p>
          <a:r>
            <a:rPr lang="cs-CZ">
              <a:solidFill>
                <a:schemeClr val="tx1"/>
              </a:solidFill>
              <a:hlinkClick xmlns:r="http://schemas.openxmlformats.org/officeDocument/2006/relationships" r:id="rId17">
                <a:extLst>
                  <a:ext uri="{A12FA001-AC4F-418D-AE19-62706E023703}">
                    <ahyp:hlinkClr xmlns:ahyp="http://schemas.microsoft.com/office/drawing/2018/hyperlinkcolor" val="tx"/>
                  </a:ext>
                </a:extLst>
              </a:hlinkClick>
            </a:rPr>
            <a:t>Data integration</a:t>
          </a:r>
          <a:endParaRPr lang="en-US">
            <a:solidFill>
              <a:schemeClr val="tx1"/>
            </a:solidFill>
          </a:endParaRPr>
        </a:p>
      </dgm:t>
    </dgm:pt>
    <dgm:pt modelId="{ED9874ED-6EBD-4076-BC81-F302E29FEB19}" type="parTrans" cxnId="{2E22A651-CC79-489A-AE24-ADE537B298D0}">
      <dgm:prSet/>
      <dgm:spPr/>
      <dgm:t>
        <a:bodyPr/>
        <a:lstStyle/>
        <a:p>
          <a:endParaRPr lang="en-US">
            <a:solidFill>
              <a:schemeClr val="tx1"/>
            </a:solidFill>
          </a:endParaRPr>
        </a:p>
      </dgm:t>
    </dgm:pt>
    <dgm:pt modelId="{1952B3ED-9EA2-48AB-9353-7E85515B226C}" type="sibTrans" cxnId="{2E22A651-CC79-489A-AE24-ADE537B298D0}">
      <dgm:prSet/>
      <dgm:spPr/>
      <dgm:t>
        <a:bodyPr/>
        <a:lstStyle/>
        <a:p>
          <a:endParaRPr lang="en-US">
            <a:solidFill>
              <a:schemeClr val="tx1"/>
            </a:solidFill>
          </a:endParaRPr>
        </a:p>
      </dgm:t>
    </dgm:pt>
    <dgm:pt modelId="{A087EF63-A31C-4849-9E64-141CF8AF3D82}">
      <dgm:prSet/>
      <dgm:spPr/>
      <dgm:t>
        <a:bodyPr/>
        <a:lstStyle/>
        <a:p>
          <a:r>
            <a:rPr lang="cs-CZ">
              <a:solidFill>
                <a:schemeClr val="tx1"/>
              </a:solidFill>
              <a:hlinkClick xmlns:r="http://schemas.openxmlformats.org/officeDocument/2006/relationships" r:id="rId18">
                <a:extLst>
                  <a:ext uri="{A12FA001-AC4F-418D-AE19-62706E023703}">
                    <ahyp:hlinkClr xmlns:ahyp="http://schemas.microsoft.com/office/drawing/2018/hyperlinkcolor" val="tx"/>
                  </a:ext>
                </a:extLst>
              </a:hlinkClick>
            </a:rPr>
            <a:t>Master data management</a:t>
          </a:r>
          <a:endParaRPr lang="en-US">
            <a:solidFill>
              <a:schemeClr val="tx1"/>
            </a:solidFill>
          </a:endParaRPr>
        </a:p>
      </dgm:t>
    </dgm:pt>
    <dgm:pt modelId="{AA348A32-E2BE-431E-8F8C-BC08962B8497}" type="parTrans" cxnId="{84BBC55A-620E-404E-A9E6-66A6DA90DB8B}">
      <dgm:prSet/>
      <dgm:spPr/>
      <dgm:t>
        <a:bodyPr/>
        <a:lstStyle/>
        <a:p>
          <a:endParaRPr lang="en-US">
            <a:solidFill>
              <a:schemeClr val="tx1"/>
            </a:solidFill>
          </a:endParaRPr>
        </a:p>
      </dgm:t>
    </dgm:pt>
    <dgm:pt modelId="{234339B7-9580-40A8-85C8-F8DC919E7B75}" type="sibTrans" cxnId="{84BBC55A-620E-404E-A9E6-66A6DA90DB8B}">
      <dgm:prSet/>
      <dgm:spPr/>
      <dgm:t>
        <a:bodyPr/>
        <a:lstStyle/>
        <a:p>
          <a:endParaRPr lang="en-US">
            <a:solidFill>
              <a:schemeClr val="tx1"/>
            </a:solidFill>
          </a:endParaRPr>
        </a:p>
      </dgm:t>
    </dgm:pt>
    <dgm:pt modelId="{93346EDC-1D44-426A-8B9D-9CE5B5126EA4}">
      <dgm:prSet/>
      <dgm:spPr/>
      <dgm:t>
        <a:bodyPr/>
        <a:lstStyle/>
        <a:p>
          <a:r>
            <a:rPr lang="cs-CZ">
              <a:solidFill>
                <a:schemeClr val="tx1"/>
              </a:solidFill>
              <a:hlinkClick xmlns:r="http://schemas.openxmlformats.org/officeDocument/2006/relationships" r:id="rId19">
                <a:extLst>
                  <a:ext uri="{A12FA001-AC4F-418D-AE19-62706E023703}">
                    <ahyp:hlinkClr xmlns:ahyp="http://schemas.microsoft.com/office/drawing/2018/hyperlinkcolor" val="tx"/>
                  </a:ext>
                </a:extLst>
              </a:hlinkClick>
            </a:rPr>
            <a:t>Reference data</a:t>
          </a:r>
          <a:endParaRPr lang="en-US">
            <a:solidFill>
              <a:schemeClr val="tx1"/>
            </a:solidFill>
          </a:endParaRPr>
        </a:p>
      </dgm:t>
    </dgm:pt>
    <dgm:pt modelId="{1A1E3BE0-4E43-4E91-87E3-01E3B2BAA8D3}" type="parTrans" cxnId="{35D09A06-0785-4282-BF66-6AA657180061}">
      <dgm:prSet/>
      <dgm:spPr/>
      <dgm:t>
        <a:bodyPr/>
        <a:lstStyle/>
        <a:p>
          <a:endParaRPr lang="en-US">
            <a:solidFill>
              <a:schemeClr val="tx1"/>
            </a:solidFill>
          </a:endParaRPr>
        </a:p>
      </dgm:t>
    </dgm:pt>
    <dgm:pt modelId="{E85E3261-FBC6-4B09-B04E-0F4B90C7107F}" type="sibTrans" cxnId="{35D09A06-0785-4282-BF66-6AA657180061}">
      <dgm:prSet/>
      <dgm:spPr/>
      <dgm:t>
        <a:bodyPr/>
        <a:lstStyle/>
        <a:p>
          <a:endParaRPr lang="en-US">
            <a:solidFill>
              <a:schemeClr val="tx1"/>
            </a:solidFill>
          </a:endParaRPr>
        </a:p>
      </dgm:t>
    </dgm:pt>
    <dgm:pt modelId="{8ED0E495-5119-4602-B741-95131549B780}">
      <dgm:prSet/>
      <dgm:spPr/>
      <dgm:t>
        <a:bodyPr/>
        <a:lstStyle/>
        <a:p>
          <a:r>
            <a:rPr lang="cs-CZ">
              <a:solidFill>
                <a:schemeClr val="tx1"/>
              </a:solidFill>
              <a:hlinkClick xmlns:r="http://schemas.openxmlformats.org/officeDocument/2006/relationships" r:id="rId20">
                <a:extLst>
                  <a:ext uri="{A12FA001-AC4F-418D-AE19-62706E023703}">
                    <ahyp:hlinkClr xmlns:ahyp="http://schemas.microsoft.com/office/drawing/2018/hyperlinkcolor" val="tx"/>
                  </a:ext>
                </a:extLst>
              </a:hlinkClick>
            </a:rPr>
            <a:t>Data Integration</a:t>
          </a:r>
          <a:r>
            <a:rPr lang="cs-CZ">
              <a:solidFill>
                <a:schemeClr val="tx1"/>
              </a:solidFill>
            </a:rPr>
            <a:t> and Inter-operability</a:t>
          </a:r>
          <a:endParaRPr lang="en-US">
            <a:solidFill>
              <a:schemeClr val="tx1"/>
            </a:solidFill>
          </a:endParaRPr>
        </a:p>
      </dgm:t>
    </dgm:pt>
    <dgm:pt modelId="{FB042921-7647-48D0-B377-D818D99F130D}" type="parTrans" cxnId="{7B58E925-2B2B-43DD-B7FE-275D9894C142}">
      <dgm:prSet/>
      <dgm:spPr/>
      <dgm:t>
        <a:bodyPr/>
        <a:lstStyle/>
        <a:p>
          <a:endParaRPr lang="en-US">
            <a:solidFill>
              <a:schemeClr val="tx1"/>
            </a:solidFill>
          </a:endParaRPr>
        </a:p>
      </dgm:t>
    </dgm:pt>
    <dgm:pt modelId="{F5E6FF6E-5810-485D-AD40-16D323598A00}" type="sibTrans" cxnId="{7B58E925-2B2B-43DD-B7FE-275D9894C142}">
      <dgm:prSet/>
      <dgm:spPr/>
      <dgm:t>
        <a:bodyPr/>
        <a:lstStyle/>
        <a:p>
          <a:endParaRPr lang="en-US">
            <a:solidFill>
              <a:schemeClr val="tx1"/>
            </a:solidFill>
          </a:endParaRPr>
        </a:p>
      </dgm:t>
    </dgm:pt>
    <dgm:pt modelId="{6FC7BB3D-06B3-483B-A690-9D1D4282D67B}">
      <dgm:prSet/>
      <dgm:spPr/>
      <dgm:t>
        <a:bodyPr/>
        <a:lstStyle/>
        <a:p>
          <a:r>
            <a:rPr lang="cs-CZ">
              <a:solidFill>
                <a:schemeClr val="tx1"/>
              </a:solidFill>
            </a:rPr>
            <a:t>Data movement (</a:t>
          </a:r>
          <a:r>
            <a:rPr lang="cs-CZ">
              <a:solidFill>
                <a:schemeClr val="tx1"/>
              </a:solidFill>
              <a:hlinkClick xmlns:r="http://schemas.openxmlformats.org/officeDocument/2006/relationships" r:id="rId21">
                <a:extLst>
                  <a:ext uri="{A12FA001-AC4F-418D-AE19-62706E023703}">
                    <ahyp:hlinkClr xmlns:ahyp="http://schemas.microsoft.com/office/drawing/2018/hyperlinkcolor" val="tx"/>
                  </a:ext>
                </a:extLst>
              </a:hlinkClick>
            </a:rPr>
            <a:t>Extract, transform, load </a:t>
          </a:r>
          <a:r>
            <a:rPr lang="cs-CZ">
              <a:solidFill>
                <a:schemeClr val="tx1"/>
              </a:solidFill>
            </a:rPr>
            <a:t>)</a:t>
          </a:r>
          <a:endParaRPr lang="en-US">
            <a:solidFill>
              <a:schemeClr val="tx1"/>
            </a:solidFill>
          </a:endParaRPr>
        </a:p>
      </dgm:t>
    </dgm:pt>
    <dgm:pt modelId="{DC25B4FC-2059-4D16-86CB-1A9987C4F369}" type="parTrans" cxnId="{B9CB064E-AE14-4B96-8C9A-FD4A4AB0FD7A}">
      <dgm:prSet/>
      <dgm:spPr/>
      <dgm:t>
        <a:bodyPr/>
        <a:lstStyle/>
        <a:p>
          <a:endParaRPr lang="en-US">
            <a:solidFill>
              <a:schemeClr val="tx1"/>
            </a:solidFill>
          </a:endParaRPr>
        </a:p>
      </dgm:t>
    </dgm:pt>
    <dgm:pt modelId="{ADD64B95-8A06-40C8-90FE-8F4B455ABE64}" type="sibTrans" cxnId="{B9CB064E-AE14-4B96-8C9A-FD4A4AB0FD7A}">
      <dgm:prSet/>
      <dgm:spPr/>
      <dgm:t>
        <a:bodyPr/>
        <a:lstStyle/>
        <a:p>
          <a:endParaRPr lang="en-US">
            <a:solidFill>
              <a:schemeClr val="tx1"/>
            </a:solidFill>
          </a:endParaRPr>
        </a:p>
      </dgm:t>
    </dgm:pt>
    <dgm:pt modelId="{D1C5B85B-6247-4F11-BBC9-6AEAE1C9D920}">
      <dgm:prSet/>
      <dgm:spPr/>
      <dgm:t>
        <a:bodyPr/>
        <a:lstStyle/>
        <a:p>
          <a:r>
            <a:rPr lang="cs-CZ">
              <a:solidFill>
                <a:schemeClr val="tx1"/>
              </a:solidFill>
            </a:rPr>
            <a:t>Data Interoperability</a:t>
          </a:r>
          <a:endParaRPr lang="en-US">
            <a:solidFill>
              <a:schemeClr val="tx1"/>
            </a:solidFill>
          </a:endParaRPr>
        </a:p>
      </dgm:t>
    </dgm:pt>
    <dgm:pt modelId="{728B0432-E0B1-4434-8B32-8B700D47CD99}" type="parTrans" cxnId="{796C0252-6D73-43CA-A563-66E931CA605B}">
      <dgm:prSet/>
      <dgm:spPr/>
      <dgm:t>
        <a:bodyPr/>
        <a:lstStyle/>
        <a:p>
          <a:endParaRPr lang="en-US">
            <a:solidFill>
              <a:schemeClr val="tx1"/>
            </a:solidFill>
          </a:endParaRPr>
        </a:p>
      </dgm:t>
    </dgm:pt>
    <dgm:pt modelId="{7898A5F9-E69F-466B-8C6B-51E0DD774B32}" type="sibTrans" cxnId="{796C0252-6D73-43CA-A563-66E931CA605B}">
      <dgm:prSet/>
      <dgm:spPr/>
      <dgm:t>
        <a:bodyPr/>
        <a:lstStyle/>
        <a:p>
          <a:endParaRPr lang="en-US">
            <a:solidFill>
              <a:schemeClr val="tx1"/>
            </a:solidFill>
          </a:endParaRPr>
        </a:p>
      </dgm:t>
    </dgm:pt>
    <dgm:pt modelId="{882C38B6-8F63-46F9-B270-C62D0EBCA78E}">
      <dgm:prSet/>
      <dgm:spPr/>
      <dgm:t>
        <a:bodyPr/>
        <a:lstStyle/>
        <a:p>
          <a:r>
            <a:rPr lang="cs-CZ">
              <a:solidFill>
                <a:schemeClr val="tx1"/>
              </a:solidFill>
            </a:rPr>
            <a:t>Documents and Content</a:t>
          </a:r>
          <a:endParaRPr lang="en-US">
            <a:solidFill>
              <a:schemeClr val="tx1"/>
            </a:solidFill>
          </a:endParaRPr>
        </a:p>
      </dgm:t>
    </dgm:pt>
    <dgm:pt modelId="{A01122FF-9003-4CF9-9628-5C37A21FF4CF}" type="parTrans" cxnId="{A77EBF21-E116-4900-A72B-2F6665BC938C}">
      <dgm:prSet/>
      <dgm:spPr/>
      <dgm:t>
        <a:bodyPr/>
        <a:lstStyle/>
        <a:p>
          <a:endParaRPr lang="en-US">
            <a:solidFill>
              <a:schemeClr val="tx1"/>
            </a:solidFill>
          </a:endParaRPr>
        </a:p>
      </dgm:t>
    </dgm:pt>
    <dgm:pt modelId="{4E9A073D-55A2-45A2-A875-2298A19A86B1}" type="sibTrans" cxnId="{A77EBF21-E116-4900-A72B-2F6665BC938C}">
      <dgm:prSet/>
      <dgm:spPr/>
      <dgm:t>
        <a:bodyPr/>
        <a:lstStyle/>
        <a:p>
          <a:endParaRPr lang="en-US">
            <a:solidFill>
              <a:schemeClr val="tx1"/>
            </a:solidFill>
          </a:endParaRPr>
        </a:p>
      </dgm:t>
    </dgm:pt>
    <dgm:pt modelId="{19B47CAC-074D-4A0F-B104-B8FFBFEC9060}">
      <dgm:prSet/>
      <dgm:spPr/>
      <dgm:t>
        <a:bodyPr/>
        <a:lstStyle/>
        <a:p>
          <a:r>
            <a:rPr lang="cs-CZ">
              <a:solidFill>
                <a:schemeClr val="tx1"/>
              </a:solidFill>
              <a:hlinkClick xmlns:r="http://schemas.openxmlformats.org/officeDocument/2006/relationships" r:id="rId22">
                <a:extLst>
                  <a:ext uri="{A12FA001-AC4F-418D-AE19-62706E023703}">
                    <ahyp:hlinkClr xmlns:ahyp="http://schemas.microsoft.com/office/drawing/2018/hyperlinkcolor" val="tx"/>
                  </a:ext>
                </a:extLst>
              </a:hlinkClick>
            </a:rPr>
            <a:t>Document management system</a:t>
          </a:r>
          <a:endParaRPr lang="en-US">
            <a:solidFill>
              <a:schemeClr val="tx1"/>
            </a:solidFill>
          </a:endParaRPr>
        </a:p>
      </dgm:t>
    </dgm:pt>
    <dgm:pt modelId="{48E893C4-5089-4B87-B862-85D435BA49E0}" type="parTrans" cxnId="{8ECD4E28-F18F-4343-9CAB-11A0AAE3574F}">
      <dgm:prSet/>
      <dgm:spPr/>
      <dgm:t>
        <a:bodyPr/>
        <a:lstStyle/>
        <a:p>
          <a:endParaRPr lang="en-US">
            <a:solidFill>
              <a:schemeClr val="tx1"/>
            </a:solidFill>
          </a:endParaRPr>
        </a:p>
      </dgm:t>
    </dgm:pt>
    <dgm:pt modelId="{C6A6572D-2A02-4FA6-8FFE-7C555354DD6C}" type="sibTrans" cxnId="{8ECD4E28-F18F-4343-9CAB-11A0AAE3574F}">
      <dgm:prSet/>
      <dgm:spPr/>
      <dgm:t>
        <a:bodyPr/>
        <a:lstStyle/>
        <a:p>
          <a:endParaRPr lang="en-US">
            <a:solidFill>
              <a:schemeClr val="tx1"/>
            </a:solidFill>
          </a:endParaRPr>
        </a:p>
      </dgm:t>
    </dgm:pt>
    <dgm:pt modelId="{5E12FF2D-7E89-4931-89E9-60DDDEEDD90C}">
      <dgm:prSet/>
      <dgm:spPr/>
      <dgm:t>
        <a:bodyPr/>
        <a:lstStyle/>
        <a:p>
          <a:r>
            <a:rPr lang="cs-CZ">
              <a:solidFill>
                <a:schemeClr val="tx1"/>
              </a:solidFill>
              <a:hlinkClick xmlns:r="http://schemas.openxmlformats.org/officeDocument/2006/relationships" r:id="rId23">
                <a:extLst>
                  <a:ext uri="{A12FA001-AC4F-418D-AE19-62706E023703}">
                    <ahyp:hlinkClr xmlns:ahyp="http://schemas.microsoft.com/office/drawing/2018/hyperlinkcolor" val="tx"/>
                  </a:ext>
                </a:extLst>
              </a:hlinkClick>
            </a:rPr>
            <a:t>Records management</a:t>
          </a:r>
          <a:endParaRPr lang="en-US">
            <a:solidFill>
              <a:schemeClr val="tx1"/>
            </a:solidFill>
          </a:endParaRPr>
        </a:p>
      </dgm:t>
    </dgm:pt>
    <dgm:pt modelId="{81CA84D8-D748-4247-9EE6-D27636830972}" type="parTrans" cxnId="{7355F8FC-08EE-416A-918A-430C6EC6B318}">
      <dgm:prSet/>
      <dgm:spPr/>
      <dgm:t>
        <a:bodyPr/>
        <a:lstStyle/>
        <a:p>
          <a:endParaRPr lang="en-US">
            <a:solidFill>
              <a:schemeClr val="tx1"/>
            </a:solidFill>
          </a:endParaRPr>
        </a:p>
      </dgm:t>
    </dgm:pt>
    <dgm:pt modelId="{EFBB83C5-CDDB-4150-BE0E-E9A286A80C8C}" type="sibTrans" cxnId="{7355F8FC-08EE-416A-918A-430C6EC6B318}">
      <dgm:prSet/>
      <dgm:spPr/>
      <dgm:t>
        <a:bodyPr/>
        <a:lstStyle/>
        <a:p>
          <a:endParaRPr lang="en-US">
            <a:solidFill>
              <a:schemeClr val="tx1"/>
            </a:solidFill>
          </a:endParaRPr>
        </a:p>
      </dgm:t>
    </dgm:pt>
    <dgm:pt modelId="{968CBC6A-B75A-456C-974B-A8F29A5A0BE9}">
      <dgm:prSet/>
      <dgm:spPr/>
      <dgm:t>
        <a:bodyPr/>
        <a:lstStyle/>
        <a:p>
          <a:r>
            <a:rPr lang="cs-CZ">
              <a:solidFill>
                <a:schemeClr val="tx1"/>
              </a:solidFill>
            </a:rPr>
            <a:t>Data Warehousing and Business Intelligence</a:t>
          </a:r>
          <a:endParaRPr lang="en-US">
            <a:solidFill>
              <a:schemeClr val="tx1"/>
            </a:solidFill>
          </a:endParaRPr>
        </a:p>
      </dgm:t>
    </dgm:pt>
    <dgm:pt modelId="{0FA75533-6BB4-4922-98CB-301FDFA6516E}" type="parTrans" cxnId="{3F3B608E-588D-4701-A32A-35224DFA2D3B}">
      <dgm:prSet/>
      <dgm:spPr/>
      <dgm:t>
        <a:bodyPr/>
        <a:lstStyle/>
        <a:p>
          <a:endParaRPr lang="en-US">
            <a:solidFill>
              <a:schemeClr val="tx1"/>
            </a:solidFill>
          </a:endParaRPr>
        </a:p>
      </dgm:t>
    </dgm:pt>
    <dgm:pt modelId="{046A5398-BC82-4754-8513-C88C1B331F88}" type="sibTrans" cxnId="{3F3B608E-588D-4701-A32A-35224DFA2D3B}">
      <dgm:prSet/>
      <dgm:spPr/>
      <dgm:t>
        <a:bodyPr/>
        <a:lstStyle/>
        <a:p>
          <a:endParaRPr lang="en-US">
            <a:solidFill>
              <a:schemeClr val="tx1"/>
            </a:solidFill>
          </a:endParaRPr>
        </a:p>
      </dgm:t>
    </dgm:pt>
    <dgm:pt modelId="{3381FC3C-60D7-4A91-8889-F33A9EE3995B}">
      <dgm:prSet/>
      <dgm:spPr/>
      <dgm:t>
        <a:bodyPr/>
        <a:lstStyle/>
        <a:p>
          <a:r>
            <a:rPr lang="cs-CZ">
              <a:solidFill>
                <a:schemeClr val="tx1"/>
              </a:solidFill>
              <a:hlinkClick xmlns:r="http://schemas.openxmlformats.org/officeDocument/2006/relationships" r:id="rId24">
                <a:extLst>
                  <a:ext uri="{A12FA001-AC4F-418D-AE19-62706E023703}">
                    <ahyp:hlinkClr xmlns:ahyp="http://schemas.microsoft.com/office/drawing/2018/hyperlinkcolor" val="tx"/>
                  </a:ext>
                </a:extLst>
              </a:hlinkClick>
            </a:rPr>
            <a:t>Business intelligence</a:t>
          </a:r>
          <a:endParaRPr lang="en-US">
            <a:solidFill>
              <a:schemeClr val="tx1"/>
            </a:solidFill>
          </a:endParaRPr>
        </a:p>
      </dgm:t>
    </dgm:pt>
    <dgm:pt modelId="{0527BD7E-6A4E-4977-98A1-34090BFE2C58}" type="parTrans" cxnId="{6D79A696-B5F2-437C-8785-EEE7069FAA02}">
      <dgm:prSet/>
      <dgm:spPr/>
      <dgm:t>
        <a:bodyPr/>
        <a:lstStyle/>
        <a:p>
          <a:endParaRPr lang="en-US">
            <a:solidFill>
              <a:schemeClr val="tx1"/>
            </a:solidFill>
          </a:endParaRPr>
        </a:p>
      </dgm:t>
    </dgm:pt>
    <dgm:pt modelId="{140C37F0-167E-4B40-904A-FF940EF295B4}" type="sibTrans" cxnId="{6D79A696-B5F2-437C-8785-EEE7069FAA02}">
      <dgm:prSet/>
      <dgm:spPr/>
      <dgm:t>
        <a:bodyPr/>
        <a:lstStyle/>
        <a:p>
          <a:endParaRPr lang="en-US">
            <a:solidFill>
              <a:schemeClr val="tx1"/>
            </a:solidFill>
          </a:endParaRPr>
        </a:p>
      </dgm:t>
    </dgm:pt>
    <dgm:pt modelId="{41F50373-766F-43A3-9C0E-81A1B7A955CB}">
      <dgm:prSet/>
      <dgm:spPr/>
      <dgm:t>
        <a:bodyPr/>
        <a:lstStyle/>
        <a:p>
          <a:r>
            <a:rPr lang="cs-CZ">
              <a:solidFill>
                <a:schemeClr val="tx1"/>
              </a:solidFill>
              <a:hlinkClick xmlns:r="http://schemas.openxmlformats.org/officeDocument/2006/relationships" r:id="rId25">
                <a:extLst>
                  <a:ext uri="{A12FA001-AC4F-418D-AE19-62706E023703}">
                    <ahyp:hlinkClr xmlns:ahyp="http://schemas.microsoft.com/office/drawing/2018/hyperlinkcolor" val="tx"/>
                  </a:ext>
                </a:extLst>
              </a:hlinkClick>
            </a:rPr>
            <a:t>Data analysis</a:t>
          </a:r>
          <a:r>
            <a:rPr lang="cs-CZ">
              <a:solidFill>
                <a:schemeClr val="tx1"/>
              </a:solidFill>
            </a:rPr>
            <a:t> and </a:t>
          </a:r>
          <a:r>
            <a:rPr lang="cs-CZ">
              <a:solidFill>
                <a:schemeClr val="tx1"/>
              </a:solidFill>
              <a:hlinkClick xmlns:r="http://schemas.openxmlformats.org/officeDocument/2006/relationships" r:id="rId26">
                <a:extLst>
                  <a:ext uri="{A12FA001-AC4F-418D-AE19-62706E023703}">
                    <ahyp:hlinkClr xmlns:ahyp="http://schemas.microsoft.com/office/drawing/2018/hyperlinkcolor" val="tx"/>
                  </a:ext>
                </a:extLst>
              </a:hlinkClick>
            </a:rPr>
            <a:t>Data mining</a:t>
          </a:r>
          <a:endParaRPr lang="en-US">
            <a:solidFill>
              <a:schemeClr val="tx1"/>
            </a:solidFill>
          </a:endParaRPr>
        </a:p>
      </dgm:t>
    </dgm:pt>
    <dgm:pt modelId="{889E79AE-BD91-458D-B831-311FE9AB10D3}" type="parTrans" cxnId="{4DCD72F1-75C9-4B62-9510-3557BE0FDECF}">
      <dgm:prSet/>
      <dgm:spPr/>
      <dgm:t>
        <a:bodyPr/>
        <a:lstStyle/>
        <a:p>
          <a:endParaRPr lang="en-US">
            <a:solidFill>
              <a:schemeClr val="tx1"/>
            </a:solidFill>
          </a:endParaRPr>
        </a:p>
      </dgm:t>
    </dgm:pt>
    <dgm:pt modelId="{0222DA2B-1265-4759-88C1-81D24F963188}" type="sibTrans" cxnId="{4DCD72F1-75C9-4B62-9510-3557BE0FDECF}">
      <dgm:prSet/>
      <dgm:spPr/>
      <dgm:t>
        <a:bodyPr/>
        <a:lstStyle/>
        <a:p>
          <a:endParaRPr lang="en-US">
            <a:solidFill>
              <a:schemeClr val="tx1"/>
            </a:solidFill>
          </a:endParaRPr>
        </a:p>
      </dgm:t>
    </dgm:pt>
    <dgm:pt modelId="{54FF51FC-F257-4305-B11F-7F6D67CE4E09}">
      <dgm:prSet/>
      <dgm:spPr/>
      <dgm:t>
        <a:bodyPr/>
        <a:lstStyle/>
        <a:p>
          <a:r>
            <a:rPr lang="cs-CZ">
              <a:solidFill>
                <a:schemeClr val="tx1"/>
              </a:solidFill>
              <a:hlinkClick xmlns:r="http://schemas.openxmlformats.org/officeDocument/2006/relationships" r:id="rId27">
                <a:extLst>
                  <a:ext uri="{A12FA001-AC4F-418D-AE19-62706E023703}">
                    <ahyp:hlinkClr xmlns:ahyp="http://schemas.microsoft.com/office/drawing/2018/hyperlinkcolor" val="tx"/>
                  </a:ext>
                </a:extLst>
              </a:hlinkClick>
            </a:rPr>
            <a:t>Data warehouse</a:t>
          </a:r>
          <a:r>
            <a:rPr lang="cs-CZ">
              <a:solidFill>
                <a:schemeClr val="tx1"/>
              </a:solidFill>
            </a:rPr>
            <a:t> and </a:t>
          </a:r>
          <a:r>
            <a:rPr lang="cs-CZ">
              <a:solidFill>
                <a:schemeClr val="tx1"/>
              </a:solidFill>
              <a:hlinkClick xmlns:r="http://schemas.openxmlformats.org/officeDocument/2006/relationships" r:id="rId28">
                <a:extLst>
                  <a:ext uri="{A12FA001-AC4F-418D-AE19-62706E023703}">
                    <ahyp:hlinkClr xmlns:ahyp="http://schemas.microsoft.com/office/drawing/2018/hyperlinkcolor" val="tx"/>
                  </a:ext>
                </a:extLst>
              </a:hlinkClick>
            </a:rPr>
            <a:t>Data mart</a:t>
          </a:r>
          <a:endParaRPr lang="en-US">
            <a:solidFill>
              <a:schemeClr val="tx1"/>
            </a:solidFill>
          </a:endParaRPr>
        </a:p>
      </dgm:t>
    </dgm:pt>
    <dgm:pt modelId="{63C3CC96-8885-42F0-B709-F5B9890D1DCA}" type="parTrans" cxnId="{DDF55813-B29A-42DD-B94D-7CF754A589EB}">
      <dgm:prSet/>
      <dgm:spPr/>
      <dgm:t>
        <a:bodyPr/>
        <a:lstStyle/>
        <a:p>
          <a:endParaRPr lang="en-US">
            <a:solidFill>
              <a:schemeClr val="tx1"/>
            </a:solidFill>
          </a:endParaRPr>
        </a:p>
      </dgm:t>
    </dgm:pt>
    <dgm:pt modelId="{988A294C-2D5F-484E-95D4-6F15BFAC04C1}" type="sibTrans" cxnId="{DDF55813-B29A-42DD-B94D-7CF754A589EB}">
      <dgm:prSet/>
      <dgm:spPr/>
      <dgm:t>
        <a:bodyPr/>
        <a:lstStyle/>
        <a:p>
          <a:endParaRPr lang="en-US">
            <a:solidFill>
              <a:schemeClr val="tx1"/>
            </a:solidFill>
          </a:endParaRPr>
        </a:p>
      </dgm:t>
    </dgm:pt>
    <dgm:pt modelId="{7E360D61-112B-4DAB-BE1D-B7A271266572}">
      <dgm:prSet/>
      <dgm:spPr/>
      <dgm:t>
        <a:bodyPr/>
        <a:lstStyle/>
        <a:p>
          <a:r>
            <a:rPr lang="cs-CZ">
              <a:solidFill>
                <a:schemeClr val="tx1"/>
              </a:solidFill>
            </a:rPr>
            <a:t>Metadata</a:t>
          </a:r>
          <a:endParaRPr lang="en-US">
            <a:solidFill>
              <a:schemeClr val="tx1"/>
            </a:solidFill>
          </a:endParaRPr>
        </a:p>
      </dgm:t>
    </dgm:pt>
    <dgm:pt modelId="{321D14D9-BEAC-4504-A029-ACEB03EF9CC4}" type="parTrans" cxnId="{F4B631F8-337F-4C91-AFE1-1972D671E312}">
      <dgm:prSet/>
      <dgm:spPr/>
      <dgm:t>
        <a:bodyPr/>
        <a:lstStyle/>
        <a:p>
          <a:endParaRPr lang="en-US">
            <a:solidFill>
              <a:schemeClr val="tx1"/>
            </a:solidFill>
          </a:endParaRPr>
        </a:p>
      </dgm:t>
    </dgm:pt>
    <dgm:pt modelId="{39868B9F-9038-4888-8A66-7FF0CDF1A9F6}" type="sibTrans" cxnId="{F4B631F8-337F-4C91-AFE1-1972D671E312}">
      <dgm:prSet/>
      <dgm:spPr/>
      <dgm:t>
        <a:bodyPr/>
        <a:lstStyle/>
        <a:p>
          <a:endParaRPr lang="en-US">
            <a:solidFill>
              <a:schemeClr val="tx1"/>
            </a:solidFill>
          </a:endParaRPr>
        </a:p>
      </dgm:t>
    </dgm:pt>
    <dgm:pt modelId="{4069B111-7EA0-4BF7-9AFC-DB10C78AACC8}">
      <dgm:prSet/>
      <dgm:spPr/>
      <dgm:t>
        <a:bodyPr/>
        <a:lstStyle/>
        <a:p>
          <a:r>
            <a:rPr lang="cs-CZ">
              <a:solidFill>
                <a:schemeClr val="tx1"/>
              </a:solidFill>
              <a:hlinkClick xmlns:r="http://schemas.openxmlformats.org/officeDocument/2006/relationships" r:id="rId29">
                <a:extLst>
                  <a:ext uri="{A12FA001-AC4F-418D-AE19-62706E023703}">
                    <ahyp:hlinkClr xmlns:ahyp="http://schemas.microsoft.com/office/drawing/2018/hyperlinkcolor" val="tx"/>
                  </a:ext>
                </a:extLst>
              </a:hlinkClick>
            </a:rPr>
            <a:t>Metadata management</a:t>
          </a:r>
          <a:endParaRPr lang="en-US">
            <a:solidFill>
              <a:schemeClr val="tx1"/>
            </a:solidFill>
          </a:endParaRPr>
        </a:p>
      </dgm:t>
    </dgm:pt>
    <dgm:pt modelId="{CBA1E8BB-4BC6-496C-936B-17C82EBCCB01}" type="parTrans" cxnId="{00E6DC06-290E-45D7-8598-51A0458A1A39}">
      <dgm:prSet/>
      <dgm:spPr/>
      <dgm:t>
        <a:bodyPr/>
        <a:lstStyle/>
        <a:p>
          <a:endParaRPr lang="en-US">
            <a:solidFill>
              <a:schemeClr val="tx1"/>
            </a:solidFill>
          </a:endParaRPr>
        </a:p>
      </dgm:t>
    </dgm:pt>
    <dgm:pt modelId="{9D5461CD-FB41-4C93-B6B3-B2DFF9A872BA}" type="sibTrans" cxnId="{00E6DC06-290E-45D7-8598-51A0458A1A39}">
      <dgm:prSet/>
      <dgm:spPr/>
      <dgm:t>
        <a:bodyPr/>
        <a:lstStyle/>
        <a:p>
          <a:endParaRPr lang="en-US">
            <a:solidFill>
              <a:schemeClr val="tx1"/>
            </a:solidFill>
          </a:endParaRPr>
        </a:p>
      </dgm:t>
    </dgm:pt>
    <dgm:pt modelId="{9B55E32E-0FF0-4C1D-80F8-6B1FDC909C36}">
      <dgm:prSet/>
      <dgm:spPr/>
      <dgm:t>
        <a:bodyPr/>
        <a:lstStyle/>
        <a:p>
          <a:r>
            <a:rPr lang="cs-CZ">
              <a:solidFill>
                <a:schemeClr val="tx1"/>
              </a:solidFill>
              <a:hlinkClick xmlns:r="http://schemas.openxmlformats.org/officeDocument/2006/relationships" r:id="rId30">
                <a:extLst>
                  <a:ext uri="{A12FA001-AC4F-418D-AE19-62706E023703}">
                    <ahyp:hlinkClr xmlns:ahyp="http://schemas.microsoft.com/office/drawing/2018/hyperlinkcolor" val="tx"/>
                  </a:ext>
                </a:extLst>
              </a:hlinkClick>
            </a:rPr>
            <a:t>Metadata</a:t>
          </a:r>
          <a:endParaRPr lang="en-US">
            <a:solidFill>
              <a:schemeClr val="tx1"/>
            </a:solidFill>
          </a:endParaRPr>
        </a:p>
      </dgm:t>
    </dgm:pt>
    <dgm:pt modelId="{0C14AD29-2784-483C-9DE8-F1406AC13B6E}" type="parTrans" cxnId="{62593011-9BFF-45D1-A2A4-A802DBC63C6E}">
      <dgm:prSet/>
      <dgm:spPr/>
      <dgm:t>
        <a:bodyPr/>
        <a:lstStyle/>
        <a:p>
          <a:endParaRPr lang="en-US">
            <a:solidFill>
              <a:schemeClr val="tx1"/>
            </a:solidFill>
          </a:endParaRPr>
        </a:p>
      </dgm:t>
    </dgm:pt>
    <dgm:pt modelId="{DE863321-DDF0-4CA5-825B-7F536C6ECB64}" type="sibTrans" cxnId="{62593011-9BFF-45D1-A2A4-A802DBC63C6E}">
      <dgm:prSet/>
      <dgm:spPr/>
      <dgm:t>
        <a:bodyPr/>
        <a:lstStyle/>
        <a:p>
          <a:endParaRPr lang="en-US">
            <a:solidFill>
              <a:schemeClr val="tx1"/>
            </a:solidFill>
          </a:endParaRPr>
        </a:p>
      </dgm:t>
    </dgm:pt>
    <dgm:pt modelId="{80577605-731F-48D2-B6B3-A57EA4DEBE33}">
      <dgm:prSet/>
      <dgm:spPr/>
      <dgm:t>
        <a:bodyPr/>
        <a:lstStyle/>
        <a:p>
          <a:r>
            <a:rPr lang="cs-CZ">
              <a:solidFill>
                <a:schemeClr val="tx1"/>
              </a:solidFill>
              <a:hlinkClick xmlns:r="http://schemas.openxmlformats.org/officeDocument/2006/relationships" r:id="rId31">
                <a:extLst>
                  <a:ext uri="{A12FA001-AC4F-418D-AE19-62706E023703}">
                    <ahyp:hlinkClr xmlns:ahyp="http://schemas.microsoft.com/office/drawing/2018/hyperlinkcolor" val="tx"/>
                  </a:ext>
                </a:extLst>
              </a:hlinkClick>
            </a:rPr>
            <a:t>Metadata discovery</a:t>
          </a:r>
          <a:endParaRPr lang="en-US">
            <a:solidFill>
              <a:schemeClr val="tx1"/>
            </a:solidFill>
          </a:endParaRPr>
        </a:p>
      </dgm:t>
    </dgm:pt>
    <dgm:pt modelId="{88D3E083-2BEE-4D60-B725-380CBEC04978}" type="parTrans" cxnId="{43B5019D-5056-425D-AE1C-387127F7112F}">
      <dgm:prSet/>
      <dgm:spPr/>
      <dgm:t>
        <a:bodyPr/>
        <a:lstStyle/>
        <a:p>
          <a:endParaRPr lang="en-US">
            <a:solidFill>
              <a:schemeClr val="tx1"/>
            </a:solidFill>
          </a:endParaRPr>
        </a:p>
      </dgm:t>
    </dgm:pt>
    <dgm:pt modelId="{3FD6B5E4-4F6D-40C7-90E4-A575C3B6BCBF}" type="sibTrans" cxnId="{43B5019D-5056-425D-AE1C-387127F7112F}">
      <dgm:prSet/>
      <dgm:spPr/>
      <dgm:t>
        <a:bodyPr/>
        <a:lstStyle/>
        <a:p>
          <a:endParaRPr lang="en-US">
            <a:solidFill>
              <a:schemeClr val="tx1"/>
            </a:solidFill>
          </a:endParaRPr>
        </a:p>
      </dgm:t>
    </dgm:pt>
    <dgm:pt modelId="{CD9E3465-FDA7-452B-BBDB-A2CFBD6E8483}">
      <dgm:prSet/>
      <dgm:spPr/>
      <dgm:t>
        <a:bodyPr/>
        <a:lstStyle/>
        <a:p>
          <a:r>
            <a:rPr lang="cs-CZ">
              <a:solidFill>
                <a:schemeClr val="tx1"/>
              </a:solidFill>
              <a:hlinkClick xmlns:r="http://schemas.openxmlformats.org/officeDocument/2006/relationships" r:id="rId32">
                <a:extLst>
                  <a:ext uri="{A12FA001-AC4F-418D-AE19-62706E023703}">
                    <ahyp:hlinkClr xmlns:ahyp="http://schemas.microsoft.com/office/drawing/2018/hyperlinkcolor" val="tx"/>
                  </a:ext>
                </a:extLst>
              </a:hlinkClick>
            </a:rPr>
            <a:t>Metadata publishing</a:t>
          </a:r>
          <a:endParaRPr lang="en-US">
            <a:solidFill>
              <a:schemeClr val="tx1"/>
            </a:solidFill>
          </a:endParaRPr>
        </a:p>
      </dgm:t>
    </dgm:pt>
    <dgm:pt modelId="{D4E4ED5C-69FD-4B5F-9F8A-9CF64BDA53E0}" type="parTrans" cxnId="{4F909FF5-146F-407D-BA61-4935BF4BF00D}">
      <dgm:prSet/>
      <dgm:spPr/>
      <dgm:t>
        <a:bodyPr/>
        <a:lstStyle/>
        <a:p>
          <a:endParaRPr lang="en-US">
            <a:solidFill>
              <a:schemeClr val="tx1"/>
            </a:solidFill>
          </a:endParaRPr>
        </a:p>
      </dgm:t>
    </dgm:pt>
    <dgm:pt modelId="{E4B1E1E5-42CD-4579-9109-1F19142BF3DD}" type="sibTrans" cxnId="{4F909FF5-146F-407D-BA61-4935BF4BF00D}">
      <dgm:prSet/>
      <dgm:spPr/>
      <dgm:t>
        <a:bodyPr/>
        <a:lstStyle/>
        <a:p>
          <a:endParaRPr lang="en-US">
            <a:solidFill>
              <a:schemeClr val="tx1"/>
            </a:solidFill>
          </a:endParaRPr>
        </a:p>
      </dgm:t>
    </dgm:pt>
    <dgm:pt modelId="{6F939582-36AC-4912-A882-3E905A2E5E5B}">
      <dgm:prSet/>
      <dgm:spPr/>
      <dgm:t>
        <a:bodyPr/>
        <a:lstStyle/>
        <a:p>
          <a:r>
            <a:rPr lang="cs-CZ">
              <a:solidFill>
                <a:schemeClr val="tx1"/>
              </a:solidFill>
              <a:hlinkClick xmlns:r="http://schemas.openxmlformats.org/officeDocument/2006/relationships" r:id="rId33">
                <a:extLst>
                  <a:ext uri="{A12FA001-AC4F-418D-AE19-62706E023703}">
                    <ahyp:hlinkClr xmlns:ahyp="http://schemas.microsoft.com/office/drawing/2018/hyperlinkcolor" val="tx"/>
                  </a:ext>
                </a:extLst>
              </a:hlinkClick>
            </a:rPr>
            <a:t>Metadata registry</a:t>
          </a:r>
          <a:endParaRPr lang="en-US">
            <a:solidFill>
              <a:schemeClr val="tx1"/>
            </a:solidFill>
          </a:endParaRPr>
        </a:p>
      </dgm:t>
    </dgm:pt>
    <dgm:pt modelId="{28B6D60A-FA00-45A8-AAEC-57BEFD2113ED}" type="parTrans" cxnId="{DB6B4683-921A-45DE-888A-BA2DD8D96F02}">
      <dgm:prSet/>
      <dgm:spPr/>
      <dgm:t>
        <a:bodyPr/>
        <a:lstStyle/>
        <a:p>
          <a:endParaRPr lang="en-US">
            <a:solidFill>
              <a:schemeClr val="tx1"/>
            </a:solidFill>
          </a:endParaRPr>
        </a:p>
      </dgm:t>
    </dgm:pt>
    <dgm:pt modelId="{EED347A9-8B2E-42C7-8AED-B5D42009FC7B}" type="sibTrans" cxnId="{DB6B4683-921A-45DE-888A-BA2DD8D96F02}">
      <dgm:prSet/>
      <dgm:spPr/>
      <dgm:t>
        <a:bodyPr/>
        <a:lstStyle/>
        <a:p>
          <a:endParaRPr lang="en-US">
            <a:solidFill>
              <a:schemeClr val="tx1"/>
            </a:solidFill>
          </a:endParaRPr>
        </a:p>
      </dgm:t>
    </dgm:pt>
    <dgm:pt modelId="{BFCD8212-0AA4-492F-AEB7-32DED1B59B4B}">
      <dgm:prSet/>
      <dgm:spPr/>
      <dgm:t>
        <a:bodyPr/>
        <a:lstStyle/>
        <a:p>
          <a:r>
            <a:rPr lang="cs-CZ">
              <a:solidFill>
                <a:schemeClr val="tx1"/>
              </a:solidFill>
            </a:rPr>
            <a:t>Data Quality</a:t>
          </a:r>
          <a:endParaRPr lang="en-US">
            <a:solidFill>
              <a:schemeClr val="tx1"/>
            </a:solidFill>
          </a:endParaRPr>
        </a:p>
      </dgm:t>
    </dgm:pt>
    <dgm:pt modelId="{BC39AE26-4111-4A55-9571-69AC3D446A30}" type="parTrans" cxnId="{601E3FC4-5DE8-4F05-837D-C00466687725}">
      <dgm:prSet/>
      <dgm:spPr/>
      <dgm:t>
        <a:bodyPr/>
        <a:lstStyle/>
        <a:p>
          <a:endParaRPr lang="en-US">
            <a:solidFill>
              <a:schemeClr val="tx1"/>
            </a:solidFill>
          </a:endParaRPr>
        </a:p>
      </dgm:t>
    </dgm:pt>
    <dgm:pt modelId="{8AD80958-9FBE-4617-84B2-8EE46049D568}" type="sibTrans" cxnId="{601E3FC4-5DE8-4F05-837D-C00466687725}">
      <dgm:prSet/>
      <dgm:spPr/>
      <dgm:t>
        <a:bodyPr/>
        <a:lstStyle/>
        <a:p>
          <a:endParaRPr lang="en-US">
            <a:solidFill>
              <a:schemeClr val="tx1"/>
            </a:solidFill>
          </a:endParaRPr>
        </a:p>
      </dgm:t>
    </dgm:pt>
    <dgm:pt modelId="{6EFCD77B-0F25-49CB-96D7-BD75FA911F57}">
      <dgm:prSet/>
      <dgm:spPr/>
      <dgm:t>
        <a:bodyPr/>
        <a:lstStyle/>
        <a:p>
          <a:r>
            <a:rPr lang="cs-CZ">
              <a:solidFill>
                <a:schemeClr val="tx1"/>
              </a:solidFill>
              <a:hlinkClick xmlns:r="http://schemas.openxmlformats.org/officeDocument/2006/relationships" r:id="rId34">
                <a:extLst>
                  <a:ext uri="{A12FA001-AC4F-418D-AE19-62706E023703}">
                    <ahyp:hlinkClr xmlns:ahyp="http://schemas.microsoft.com/office/drawing/2018/hyperlinkcolor" val="tx"/>
                  </a:ext>
                </a:extLst>
              </a:hlinkClick>
            </a:rPr>
            <a:t>Data cleansing</a:t>
          </a:r>
          <a:endParaRPr lang="en-US">
            <a:solidFill>
              <a:schemeClr val="tx1"/>
            </a:solidFill>
          </a:endParaRPr>
        </a:p>
      </dgm:t>
    </dgm:pt>
    <dgm:pt modelId="{E5853C54-01AE-411B-96FB-0FC5AC119FB4}" type="parTrans" cxnId="{E067AC16-D2D7-4FF6-954A-18C910BE768F}">
      <dgm:prSet/>
      <dgm:spPr/>
      <dgm:t>
        <a:bodyPr/>
        <a:lstStyle/>
        <a:p>
          <a:endParaRPr lang="en-US">
            <a:solidFill>
              <a:schemeClr val="tx1"/>
            </a:solidFill>
          </a:endParaRPr>
        </a:p>
      </dgm:t>
    </dgm:pt>
    <dgm:pt modelId="{3BDD97C5-35A0-4735-8A40-CA825EBC6011}" type="sibTrans" cxnId="{E067AC16-D2D7-4FF6-954A-18C910BE768F}">
      <dgm:prSet/>
      <dgm:spPr/>
      <dgm:t>
        <a:bodyPr/>
        <a:lstStyle/>
        <a:p>
          <a:endParaRPr lang="en-US">
            <a:solidFill>
              <a:schemeClr val="tx1"/>
            </a:solidFill>
          </a:endParaRPr>
        </a:p>
      </dgm:t>
    </dgm:pt>
    <dgm:pt modelId="{5DBA2DD4-1A03-4843-BD88-18E62D0ABCE9}">
      <dgm:prSet/>
      <dgm:spPr/>
      <dgm:t>
        <a:bodyPr/>
        <a:lstStyle/>
        <a:p>
          <a:r>
            <a:rPr lang="cs-CZ">
              <a:solidFill>
                <a:schemeClr val="tx1"/>
              </a:solidFill>
              <a:hlinkClick xmlns:r="http://schemas.openxmlformats.org/officeDocument/2006/relationships" r:id="rId35">
                <a:extLst>
                  <a:ext uri="{A12FA001-AC4F-418D-AE19-62706E023703}">
                    <ahyp:hlinkClr xmlns:ahyp="http://schemas.microsoft.com/office/drawing/2018/hyperlinkcolor" val="tx"/>
                  </a:ext>
                </a:extLst>
              </a:hlinkClick>
            </a:rPr>
            <a:t>Data integrity</a:t>
          </a:r>
          <a:endParaRPr lang="en-US">
            <a:solidFill>
              <a:schemeClr val="tx1"/>
            </a:solidFill>
          </a:endParaRPr>
        </a:p>
      </dgm:t>
    </dgm:pt>
    <dgm:pt modelId="{6D06481D-433E-4043-85F1-347E8410EFC8}" type="parTrans" cxnId="{97603744-AE77-4AE8-B419-869C384ED3D2}">
      <dgm:prSet/>
      <dgm:spPr/>
      <dgm:t>
        <a:bodyPr/>
        <a:lstStyle/>
        <a:p>
          <a:endParaRPr lang="en-US">
            <a:solidFill>
              <a:schemeClr val="tx1"/>
            </a:solidFill>
          </a:endParaRPr>
        </a:p>
      </dgm:t>
    </dgm:pt>
    <dgm:pt modelId="{C83B60A1-C5FF-4B4D-9C2C-C27045581017}" type="sibTrans" cxnId="{97603744-AE77-4AE8-B419-869C384ED3D2}">
      <dgm:prSet/>
      <dgm:spPr/>
      <dgm:t>
        <a:bodyPr/>
        <a:lstStyle/>
        <a:p>
          <a:endParaRPr lang="en-US">
            <a:solidFill>
              <a:schemeClr val="tx1"/>
            </a:solidFill>
          </a:endParaRPr>
        </a:p>
      </dgm:t>
    </dgm:pt>
    <dgm:pt modelId="{E42E82B1-834B-4A9F-B247-F4936641B684}">
      <dgm:prSet/>
      <dgm:spPr/>
      <dgm:t>
        <a:bodyPr/>
        <a:lstStyle/>
        <a:p>
          <a:r>
            <a:rPr lang="cs-CZ">
              <a:solidFill>
                <a:schemeClr val="tx1"/>
              </a:solidFill>
              <a:hlinkClick xmlns:r="http://schemas.openxmlformats.org/officeDocument/2006/relationships" r:id="rId36">
                <a:extLst>
                  <a:ext uri="{A12FA001-AC4F-418D-AE19-62706E023703}">
                    <ahyp:hlinkClr xmlns:ahyp="http://schemas.microsoft.com/office/drawing/2018/hyperlinkcolor" val="tx"/>
                  </a:ext>
                </a:extLst>
              </a:hlinkClick>
            </a:rPr>
            <a:t>Data enrichment</a:t>
          </a:r>
          <a:endParaRPr lang="en-US">
            <a:solidFill>
              <a:schemeClr val="tx1"/>
            </a:solidFill>
          </a:endParaRPr>
        </a:p>
      </dgm:t>
    </dgm:pt>
    <dgm:pt modelId="{56E69CDC-E746-4459-8FDA-26F05F87EF7F}" type="parTrans" cxnId="{050BB36E-0E05-4643-B0D6-7D5205179818}">
      <dgm:prSet/>
      <dgm:spPr/>
      <dgm:t>
        <a:bodyPr/>
        <a:lstStyle/>
        <a:p>
          <a:endParaRPr lang="en-US">
            <a:solidFill>
              <a:schemeClr val="tx1"/>
            </a:solidFill>
          </a:endParaRPr>
        </a:p>
      </dgm:t>
    </dgm:pt>
    <dgm:pt modelId="{7CAB0CDC-46EA-4E4A-8C80-57EA536C2B1F}" type="sibTrans" cxnId="{050BB36E-0E05-4643-B0D6-7D5205179818}">
      <dgm:prSet/>
      <dgm:spPr/>
      <dgm:t>
        <a:bodyPr/>
        <a:lstStyle/>
        <a:p>
          <a:endParaRPr lang="en-US">
            <a:solidFill>
              <a:schemeClr val="tx1"/>
            </a:solidFill>
          </a:endParaRPr>
        </a:p>
      </dgm:t>
    </dgm:pt>
    <dgm:pt modelId="{C8608CC2-ECBB-4F6F-B168-E97E7827A488}">
      <dgm:prSet/>
      <dgm:spPr/>
      <dgm:t>
        <a:bodyPr/>
        <a:lstStyle/>
        <a:p>
          <a:r>
            <a:rPr lang="cs-CZ">
              <a:solidFill>
                <a:schemeClr val="tx1"/>
              </a:solidFill>
              <a:hlinkClick xmlns:r="http://schemas.openxmlformats.org/officeDocument/2006/relationships" r:id="rId37">
                <a:extLst>
                  <a:ext uri="{A12FA001-AC4F-418D-AE19-62706E023703}">
                    <ahyp:hlinkClr xmlns:ahyp="http://schemas.microsoft.com/office/drawing/2018/hyperlinkcolor" val="tx"/>
                  </a:ext>
                </a:extLst>
              </a:hlinkClick>
            </a:rPr>
            <a:t>Data quality</a:t>
          </a:r>
          <a:endParaRPr lang="en-US">
            <a:solidFill>
              <a:schemeClr val="tx1"/>
            </a:solidFill>
          </a:endParaRPr>
        </a:p>
      </dgm:t>
    </dgm:pt>
    <dgm:pt modelId="{EF2AB030-0126-4CD1-87BD-69138FC98ED2}" type="parTrans" cxnId="{2D0218CC-01D9-4E85-B70D-AEBDA4A71EEC}">
      <dgm:prSet/>
      <dgm:spPr/>
      <dgm:t>
        <a:bodyPr/>
        <a:lstStyle/>
        <a:p>
          <a:endParaRPr lang="en-US">
            <a:solidFill>
              <a:schemeClr val="tx1"/>
            </a:solidFill>
          </a:endParaRPr>
        </a:p>
      </dgm:t>
    </dgm:pt>
    <dgm:pt modelId="{5B517704-90C8-439D-AC60-6F6C9F048C20}" type="sibTrans" cxnId="{2D0218CC-01D9-4E85-B70D-AEBDA4A71EEC}">
      <dgm:prSet/>
      <dgm:spPr/>
      <dgm:t>
        <a:bodyPr/>
        <a:lstStyle/>
        <a:p>
          <a:endParaRPr lang="en-US">
            <a:solidFill>
              <a:schemeClr val="tx1"/>
            </a:solidFill>
          </a:endParaRPr>
        </a:p>
      </dgm:t>
    </dgm:pt>
    <dgm:pt modelId="{1D1B7B36-3524-44A8-9D83-CDAD3FFDF881}">
      <dgm:prSet/>
      <dgm:spPr/>
      <dgm:t>
        <a:bodyPr/>
        <a:lstStyle/>
        <a:p>
          <a:r>
            <a:rPr lang="cs-CZ">
              <a:solidFill>
                <a:schemeClr val="tx1"/>
              </a:solidFill>
              <a:hlinkClick xmlns:r="http://schemas.openxmlformats.org/officeDocument/2006/relationships" r:id="rId38">
                <a:extLst>
                  <a:ext uri="{A12FA001-AC4F-418D-AE19-62706E023703}">
                    <ahyp:hlinkClr xmlns:ahyp="http://schemas.microsoft.com/office/drawing/2018/hyperlinkcolor" val="tx"/>
                  </a:ext>
                </a:extLst>
              </a:hlinkClick>
            </a:rPr>
            <a:t>Data quality assurance</a:t>
          </a:r>
          <a:endParaRPr lang="en-US">
            <a:solidFill>
              <a:schemeClr val="tx1"/>
            </a:solidFill>
          </a:endParaRPr>
        </a:p>
      </dgm:t>
    </dgm:pt>
    <dgm:pt modelId="{5845837B-F08E-43B9-89FF-4BF39ED9B084}" type="parTrans" cxnId="{BB20F2E7-543F-4BB7-B80E-12F4C87117EA}">
      <dgm:prSet/>
      <dgm:spPr/>
      <dgm:t>
        <a:bodyPr/>
        <a:lstStyle/>
        <a:p>
          <a:endParaRPr lang="en-US">
            <a:solidFill>
              <a:schemeClr val="tx1"/>
            </a:solidFill>
          </a:endParaRPr>
        </a:p>
      </dgm:t>
    </dgm:pt>
    <dgm:pt modelId="{073B45C7-4A2C-4742-995A-50D4E4275F9E}" type="sibTrans" cxnId="{BB20F2E7-543F-4BB7-B80E-12F4C87117EA}">
      <dgm:prSet/>
      <dgm:spPr/>
      <dgm:t>
        <a:bodyPr/>
        <a:lstStyle/>
        <a:p>
          <a:endParaRPr lang="en-US">
            <a:solidFill>
              <a:schemeClr val="tx1"/>
            </a:solidFill>
          </a:endParaRPr>
        </a:p>
      </dgm:t>
    </dgm:pt>
    <dgm:pt modelId="{BA453470-491B-4F89-B1A6-DD7D15F65092}" type="pres">
      <dgm:prSet presAssocID="{1220A1F2-D98A-40A9-BB23-C3DFDA10B8F6}" presName="diagram" presStyleCnt="0">
        <dgm:presLayoutVars>
          <dgm:dir/>
          <dgm:resizeHandles val="exact"/>
        </dgm:presLayoutVars>
      </dgm:prSet>
      <dgm:spPr/>
    </dgm:pt>
    <dgm:pt modelId="{BF1BEE1F-9CAA-4C77-8873-B3C96F955BFD}" type="pres">
      <dgm:prSet presAssocID="{BB195E39-311C-4DD1-A381-43AB4256F9AA}" presName="node" presStyleLbl="node1" presStyleIdx="0" presStyleCnt="11">
        <dgm:presLayoutVars>
          <dgm:bulletEnabled val="1"/>
        </dgm:presLayoutVars>
      </dgm:prSet>
      <dgm:spPr/>
    </dgm:pt>
    <dgm:pt modelId="{F377AF43-4D82-49B2-96E2-2DD2531594A6}" type="pres">
      <dgm:prSet presAssocID="{0EC1D97C-6129-48E8-B32B-B8E6D97FEFAC}" presName="sibTrans" presStyleCnt="0"/>
      <dgm:spPr/>
    </dgm:pt>
    <dgm:pt modelId="{09ABA3EC-84E3-4EDB-82A2-DB2F0EE8720A}" type="pres">
      <dgm:prSet presAssocID="{0B67580E-82FE-49B0-97A7-D91624AC9C4A}" presName="node" presStyleLbl="node1" presStyleIdx="1" presStyleCnt="11">
        <dgm:presLayoutVars>
          <dgm:bulletEnabled val="1"/>
        </dgm:presLayoutVars>
      </dgm:prSet>
      <dgm:spPr/>
    </dgm:pt>
    <dgm:pt modelId="{18A7574E-E386-4333-9515-D764F50375EF}" type="pres">
      <dgm:prSet presAssocID="{0E2E3204-291A-4146-AC73-5867183E9644}" presName="sibTrans" presStyleCnt="0"/>
      <dgm:spPr/>
    </dgm:pt>
    <dgm:pt modelId="{B2AEBE85-162F-4A3B-B6C7-9066179A125A}" type="pres">
      <dgm:prSet presAssocID="{4DDA6313-BBD5-4518-9B12-7169258F45D3}" presName="node" presStyleLbl="node1" presStyleIdx="2" presStyleCnt="11">
        <dgm:presLayoutVars>
          <dgm:bulletEnabled val="1"/>
        </dgm:presLayoutVars>
      </dgm:prSet>
      <dgm:spPr/>
    </dgm:pt>
    <dgm:pt modelId="{FB86299C-C35C-4E54-98BE-28A8CE8B8028}" type="pres">
      <dgm:prSet presAssocID="{CB6596EB-783B-424F-9392-B7F3553710B6}" presName="sibTrans" presStyleCnt="0"/>
      <dgm:spPr/>
    </dgm:pt>
    <dgm:pt modelId="{A4669476-B8DB-4E6D-916A-50486C0B6EA2}" type="pres">
      <dgm:prSet presAssocID="{64DB37C2-7610-4887-9752-FBD8FFA5ABDD}" presName="node" presStyleLbl="node1" presStyleIdx="3" presStyleCnt="11">
        <dgm:presLayoutVars>
          <dgm:bulletEnabled val="1"/>
        </dgm:presLayoutVars>
      </dgm:prSet>
      <dgm:spPr/>
    </dgm:pt>
    <dgm:pt modelId="{F7DABCA3-9B2A-4CCD-80CB-F236906FB2F4}" type="pres">
      <dgm:prSet presAssocID="{DDA308A8-C1F4-4F31-96E5-1ECA9AA60637}" presName="sibTrans" presStyleCnt="0"/>
      <dgm:spPr/>
    </dgm:pt>
    <dgm:pt modelId="{8A4AC76C-0377-465C-B5CE-242755E2E34F}" type="pres">
      <dgm:prSet presAssocID="{DBF9DEF0-D092-4EEC-AD1E-4B76E828246F}" presName="node" presStyleLbl="node1" presStyleIdx="4" presStyleCnt="11">
        <dgm:presLayoutVars>
          <dgm:bulletEnabled val="1"/>
        </dgm:presLayoutVars>
      </dgm:prSet>
      <dgm:spPr/>
    </dgm:pt>
    <dgm:pt modelId="{137D43CD-F3A1-439D-A6BE-F9E5DAF512B0}" type="pres">
      <dgm:prSet presAssocID="{5DF1CAE1-A85C-43B1-B03E-E5102953D1ED}" presName="sibTrans" presStyleCnt="0"/>
      <dgm:spPr/>
    </dgm:pt>
    <dgm:pt modelId="{86BE3363-2547-4003-B12D-82155ED7F7A2}" type="pres">
      <dgm:prSet presAssocID="{6C973859-A2F6-4CF2-B885-1CCF473BD138}" presName="node" presStyleLbl="node1" presStyleIdx="5" presStyleCnt="11">
        <dgm:presLayoutVars>
          <dgm:bulletEnabled val="1"/>
        </dgm:presLayoutVars>
      </dgm:prSet>
      <dgm:spPr/>
    </dgm:pt>
    <dgm:pt modelId="{142058D3-7144-4BED-93A5-899307F2098F}" type="pres">
      <dgm:prSet presAssocID="{FFA5C001-B985-4791-8C4C-50C1B4B6BC16}" presName="sibTrans" presStyleCnt="0"/>
      <dgm:spPr/>
    </dgm:pt>
    <dgm:pt modelId="{EA39EC3F-4BFB-4C1D-8022-56D2449D2437}" type="pres">
      <dgm:prSet presAssocID="{8ED0E495-5119-4602-B741-95131549B780}" presName="node" presStyleLbl="node1" presStyleIdx="6" presStyleCnt="11">
        <dgm:presLayoutVars>
          <dgm:bulletEnabled val="1"/>
        </dgm:presLayoutVars>
      </dgm:prSet>
      <dgm:spPr/>
    </dgm:pt>
    <dgm:pt modelId="{392E0DA6-9071-4232-A2A5-13AF105780EB}" type="pres">
      <dgm:prSet presAssocID="{F5E6FF6E-5810-485D-AD40-16D323598A00}" presName="sibTrans" presStyleCnt="0"/>
      <dgm:spPr/>
    </dgm:pt>
    <dgm:pt modelId="{ECD13A7B-0AE9-42D2-8A03-024FD235CC2A}" type="pres">
      <dgm:prSet presAssocID="{882C38B6-8F63-46F9-B270-C62D0EBCA78E}" presName="node" presStyleLbl="node1" presStyleIdx="7" presStyleCnt="11">
        <dgm:presLayoutVars>
          <dgm:bulletEnabled val="1"/>
        </dgm:presLayoutVars>
      </dgm:prSet>
      <dgm:spPr/>
    </dgm:pt>
    <dgm:pt modelId="{A07FF313-F806-4743-9512-931287B7828C}" type="pres">
      <dgm:prSet presAssocID="{4E9A073D-55A2-45A2-A875-2298A19A86B1}" presName="sibTrans" presStyleCnt="0"/>
      <dgm:spPr/>
    </dgm:pt>
    <dgm:pt modelId="{C668E90F-5B80-4F91-90F1-2B85E3C75556}" type="pres">
      <dgm:prSet presAssocID="{968CBC6A-B75A-456C-974B-A8F29A5A0BE9}" presName="node" presStyleLbl="node1" presStyleIdx="8" presStyleCnt="11">
        <dgm:presLayoutVars>
          <dgm:bulletEnabled val="1"/>
        </dgm:presLayoutVars>
      </dgm:prSet>
      <dgm:spPr/>
    </dgm:pt>
    <dgm:pt modelId="{E43510DB-5062-4C97-964A-38248FE6ADC9}" type="pres">
      <dgm:prSet presAssocID="{046A5398-BC82-4754-8513-C88C1B331F88}" presName="sibTrans" presStyleCnt="0"/>
      <dgm:spPr/>
    </dgm:pt>
    <dgm:pt modelId="{65EFE3E3-C9FA-41F4-832F-6242FE4F7AE6}" type="pres">
      <dgm:prSet presAssocID="{7E360D61-112B-4DAB-BE1D-B7A271266572}" presName="node" presStyleLbl="node1" presStyleIdx="9" presStyleCnt="11">
        <dgm:presLayoutVars>
          <dgm:bulletEnabled val="1"/>
        </dgm:presLayoutVars>
      </dgm:prSet>
      <dgm:spPr/>
    </dgm:pt>
    <dgm:pt modelId="{B209047F-9CD2-42D1-8995-433A564B72F8}" type="pres">
      <dgm:prSet presAssocID="{39868B9F-9038-4888-8A66-7FF0CDF1A9F6}" presName="sibTrans" presStyleCnt="0"/>
      <dgm:spPr/>
    </dgm:pt>
    <dgm:pt modelId="{7AF195D4-BB41-4D9C-B83E-545E31A78F79}" type="pres">
      <dgm:prSet presAssocID="{BFCD8212-0AA4-492F-AEB7-32DED1B59B4B}" presName="node" presStyleLbl="node1" presStyleIdx="10" presStyleCnt="11">
        <dgm:presLayoutVars>
          <dgm:bulletEnabled val="1"/>
        </dgm:presLayoutVars>
      </dgm:prSet>
      <dgm:spPr/>
    </dgm:pt>
  </dgm:ptLst>
  <dgm:cxnLst>
    <dgm:cxn modelId="{307ACD00-7C1C-42EC-9F00-31BF55B0622D}" srcId="{0B67580E-82FE-49B0-97A7-D91624AC9C4A}" destId="{DEDF635E-4028-4AAE-AA42-FD1FA257C160}" srcOrd="0" destOrd="0" parTransId="{CE605FFD-38FA-4615-A12F-C3BE9EFA1826}" sibTransId="{7E74757D-77A9-4019-B21D-08C33236533C}"/>
    <dgm:cxn modelId="{A5B2DF04-B7BA-43D0-AE79-27E82EB4C96A}" srcId="{0B67580E-82FE-49B0-97A7-D91624AC9C4A}" destId="{960D8B93-60FA-476D-8F40-311AE6DF7093}" srcOrd="1" destOrd="0" parTransId="{4F4C1921-0725-433B-8A4D-96F8DECFA68A}" sibTransId="{CB2CEAE8-E58D-4BB3-8F81-747CFB50929B}"/>
    <dgm:cxn modelId="{35D09A06-0785-4282-BF66-6AA657180061}" srcId="{6C973859-A2F6-4CF2-B885-1CCF473BD138}" destId="{93346EDC-1D44-426A-8B9D-9CE5B5126EA4}" srcOrd="2" destOrd="0" parTransId="{1A1E3BE0-4E43-4E91-87E3-01E3B2BAA8D3}" sibTransId="{E85E3261-FBC6-4B09-B04E-0F4B90C7107F}"/>
    <dgm:cxn modelId="{00E6DC06-290E-45D7-8598-51A0458A1A39}" srcId="{7E360D61-112B-4DAB-BE1D-B7A271266572}" destId="{4069B111-7EA0-4BF7-9AFC-DB10C78AACC8}" srcOrd="0" destOrd="0" parTransId="{CBA1E8BB-4BC6-496C-936B-17C82EBCCB01}" sibTransId="{9D5461CD-FB41-4C93-B6B3-B2DFF9A872BA}"/>
    <dgm:cxn modelId="{BC0DF20A-8780-4405-9E88-21283CF9BE53}" srcId="{64DB37C2-7610-4887-9752-FBD8FFA5ABDD}" destId="{1B961B11-A586-4A44-B3B9-0D23103E0443}" srcOrd="0" destOrd="0" parTransId="{FDD0D97D-CDCB-4931-993F-C216A00B04FD}" sibTransId="{181CDEFB-A02E-4258-BF4D-667C684E1AAA}"/>
    <dgm:cxn modelId="{3086F70B-E3E1-4D53-8632-902D9854EAA4}" srcId="{DBF9DEF0-D092-4EEC-AD1E-4B76E828246F}" destId="{FA7891F6-CD99-4A5E-92D4-7D652C45900B}" srcOrd="3" destOrd="0" parTransId="{450B5604-E660-4310-8143-E558256B4869}" sibTransId="{2698EF87-511E-477A-89A7-B63B0779ADF6}"/>
    <dgm:cxn modelId="{F201260C-A128-4CDB-B528-313890B8E5DA}" type="presOf" srcId="{4069B111-7EA0-4BF7-9AFC-DB10C78AACC8}" destId="{65EFE3E3-C9FA-41F4-832F-6242FE4F7AE6}" srcOrd="0" destOrd="1" presId="urn:microsoft.com/office/officeart/2005/8/layout/default"/>
    <dgm:cxn modelId="{9FD9760C-1542-4998-99B2-D91BEE6C7E60}" type="presOf" srcId="{BF4ED0CB-78E7-4ED5-B902-3B071BAFFF29}" destId="{BF1BEE1F-9CAA-4C77-8873-B3C96F955BFD}" srcOrd="0" destOrd="2" presId="urn:microsoft.com/office/officeart/2005/8/layout/default"/>
    <dgm:cxn modelId="{9C685A0D-A428-461F-A125-35B0C99F472E}" srcId="{BB195E39-311C-4DD1-A381-43AB4256F9AA}" destId="{44F533D3-6F4B-4B0D-83FC-AD1F5AB6D771}" srcOrd="3" destOrd="0" parTransId="{7500B6B5-57AF-49E0-9F2B-714A017AAC2B}" sibTransId="{0B1EAB05-87C9-45C0-9906-929C1CC3F66C}"/>
    <dgm:cxn modelId="{563A4C0E-2C52-4F66-AC0B-C36BE32E0902}" srcId="{1220A1F2-D98A-40A9-BB23-C3DFDA10B8F6}" destId="{0B67580E-82FE-49B0-97A7-D91624AC9C4A}" srcOrd="1" destOrd="0" parTransId="{5AC6B62E-A439-4785-BC83-B6199B45B100}" sibTransId="{0E2E3204-291A-4146-AC73-5867183E9644}"/>
    <dgm:cxn modelId="{62593011-9BFF-45D1-A2A4-A802DBC63C6E}" srcId="{7E360D61-112B-4DAB-BE1D-B7A271266572}" destId="{9B55E32E-0FF0-4C1D-80F8-6B1FDC909C36}" srcOrd="1" destOrd="0" parTransId="{0C14AD29-2784-483C-9DE8-F1406AC13B6E}" sibTransId="{DE863321-DDF0-4CA5-825B-7F536C6ECB64}"/>
    <dgm:cxn modelId="{DDF55813-B29A-42DD-B94D-7CF754A589EB}" srcId="{968CBC6A-B75A-456C-974B-A8F29A5A0BE9}" destId="{54FF51FC-F257-4305-B11F-7F6D67CE4E09}" srcOrd="2" destOrd="0" parTransId="{63C3CC96-8885-42F0-B709-F5B9890D1DCA}" sibTransId="{988A294C-2D5F-484E-95D4-6F15BFAC04C1}"/>
    <dgm:cxn modelId="{47935A16-0199-4C7C-964A-44AEDA03DD2F}" type="presOf" srcId="{882C38B6-8F63-46F9-B270-C62D0EBCA78E}" destId="{ECD13A7B-0AE9-42D2-8A03-024FD235CC2A}" srcOrd="0" destOrd="0" presId="urn:microsoft.com/office/officeart/2005/8/layout/default"/>
    <dgm:cxn modelId="{E067AC16-D2D7-4FF6-954A-18C910BE768F}" srcId="{BFCD8212-0AA4-492F-AEB7-32DED1B59B4B}" destId="{6EFCD77B-0F25-49CB-96D7-BD75FA911F57}" srcOrd="0" destOrd="0" parTransId="{E5853C54-01AE-411B-96FB-0FC5AC119FB4}" sibTransId="{3BDD97C5-35A0-4735-8A40-CA825EBC6011}"/>
    <dgm:cxn modelId="{D049FD16-68A4-473F-B70D-B192B7F607B1}" srcId="{BB195E39-311C-4DD1-A381-43AB4256F9AA}" destId="{35C0E7D2-9FF9-412F-A6AF-B8260F685D7E}" srcOrd="2" destOrd="0" parTransId="{5E512EF2-F72A-4889-A927-C1A25BB766A2}" sibTransId="{194B3DB1-D87E-41E0-8D33-96BDFB7D507D}"/>
    <dgm:cxn modelId="{11911C1E-D8C2-4340-AD35-E7DB67D31276}" type="presOf" srcId="{3381FC3C-60D7-4A91-8889-F33A9EE3995B}" destId="{C668E90F-5B80-4F91-90F1-2B85E3C75556}" srcOrd="0" destOrd="1" presId="urn:microsoft.com/office/officeart/2005/8/layout/default"/>
    <dgm:cxn modelId="{A77EBF21-E116-4900-A72B-2F6665BC938C}" srcId="{1220A1F2-D98A-40A9-BB23-C3DFDA10B8F6}" destId="{882C38B6-8F63-46F9-B270-C62D0EBCA78E}" srcOrd="7" destOrd="0" parTransId="{A01122FF-9003-4CF9-9628-5C37A21FF4CF}" sibTransId="{4E9A073D-55A2-45A2-A875-2298A19A86B1}"/>
    <dgm:cxn modelId="{DD18F121-59D7-4A34-90D1-67C41B8E4443}" srcId="{1220A1F2-D98A-40A9-BB23-C3DFDA10B8F6}" destId="{6C973859-A2F6-4CF2-B885-1CCF473BD138}" srcOrd="5" destOrd="0" parTransId="{6D13A9A8-39BA-495E-8D6D-4672652C3525}" sibTransId="{FFA5C001-B985-4791-8C4C-50C1B4B6BC16}"/>
    <dgm:cxn modelId="{336D2D23-8713-461A-B72C-A2580AA3D1B2}" srcId="{DBF9DEF0-D092-4EEC-AD1E-4B76E828246F}" destId="{9EBA219C-CEAF-4E94-82AA-4994FAB75C0B}" srcOrd="2" destOrd="0" parTransId="{AE6B68DB-5D8E-4543-865E-FD761F9E0A7D}" sibTransId="{E509B517-19C7-40EA-9DD4-B2FB76768805}"/>
    <dgm:cxn modelId="{9E0DDD24-1856-4BA7-A2A0-909AA0FB6451}" type="presOf" srcId="{5A5CBA39-8892-4E82-9328-E963F8CAC39B}" destId="{A4669476-B8DB-4E6D-916A-50486C0B6EA2}" srcOrd="0" destOrd="2" presId="urn:microsoft.com/office/officeart/2005/8/layout/default"/>
    <dgm:cxn modelId="{7B58E925-2B2B-43DD-B7FE-275D9894C142}" srcId="{1220A1F2-D98A-40A9-BB23-C3DFDA10B8F6}" destId="{8ED0E495-5119-4602-B741-95131549B780}" srcOrd="6" destOrd="0" parTransId="{FB042921-7647-48D0-B377-D818D99F130D}" sibTransId="{F5E6FF6E-5810-485D-AD40-16D323598A00}"/>
    <dgm:cxn modelId="{8ECD4E28-F18F-4343-9CAB-11A0AAE3574F}" srcId="{882C38B6-8F63-46F9-B270-C62D0EBCA78E}" destId="{19B47CAC-074D-4A0F-B104-B8FFBFEC9060}" srcOrd="0" destOrd="0" parTransId="{48E893C4-5089-4B87-B862-85D435BA49E0}" sibTransId="{C6A6572D-2A02-4FA6-8FFE-7C555354DD6C}"/>
    <dgm:cxn modelId="{009CCE28-1BA8-430D-8995-CF4399051E0F}" type="presOf" srcId="{DBF9DEF0-D092-4EEC-AD1E-4B76E828246F}" destId="{8A4AC76C-0377-465C-B5CE-242755E2E34F}" srcOrd="0" destOrd="0" presId="urn:microsoft.com/office/officeart/2005/8/layout/default"/>
    <dgm:cxn modelId="{E928D42D-9AE5-41A7-8D40-A1664D0DF5FC}" type="presOf" srcId="{8ED0E495-5119-4602-B741-95131549B780}" destId="{EA39EC3F-4BFB-4C1D-8022-56D2449D2437}" srcOrd="0" destOrd="0" presId="urn:microsoft.com/office/officeart/2005/8/layout/default"/>
    <dgm:cxn modelId="{66353C32-10A9-445A-8FBB-1946B6B46E78}" srcId="{DBF9DEF0-D092-4EEC-AD1E-4B76E828246F}" destId="{2E684740-A5B7-4CAA-BA98-2E0D10E4AB60}" srcOrd="0" destOrd="0" parTransId="{3073CB25-6865-487A-9A49-CD5C212534D2}" sibTransId="{7AE45BCF-C219-4C71-B9BE-B2D42956CADC}"/>
    <dgm:cxn modelId="{9FBD3333-73CE-45E0-8497-0EE839428988}" type="presOf" srcId="{6EFCD77B-0F25-49CB-96D7-BD75FA911F57}" destId="{7AF195D4-BB41-4D9C-B83E-545E31A78F79}" srcOrd="0" destOrd="1" presId="urn:microsoft.com/office/officeart/2005/8/layout/default"/>
    <dgm:cxn modelId="{B39B9A5B-0B3C-4A33-A9BF-3CB87AA4F0BB}" type="presOf" srcId="{80577605-731F-48D2-B6B3-A57EA4DEBE33}" destId="{65EFE3E3-C9FA-41F4-832F-6242FE4F7AE6}" srcOrd="0" destOrd="3" presId="urn:microsoft.com/office/officeart/2005/8/layout/default"/>
    <dgm:cxn modelId="{3C6FD95F-1120-4110-92F9-70AB769B51B3}" srcId="{64DB37C2-7610-4887-9752-FBD8FFA5ABDD}" destId="{5A5CBA39-8892-4E82-9328-E963F8CAC39B}" srcOrd="1" destOrd="0" parTransId="{DB639C39-CC69-41B5-B3EA-6A19D7B0C50B}" sibTransId="{7A713C16-C62D-419D-8112-00FAD921D2AF}"/>
    <dgm:cxn modelId="{AE88BD61-8F65-40C8-A765-50FD5B9453D9}" type="presOf" srcId="{E769826E-309A-4505-8DEF-406B2ECF5863}" destId="{BF1BEE1F-9CAA-4C77-8873-B3C96F955BFD}" srcOrd="0" destOrd="1" presId="urn:microsoft.com/office/officeart/2005/8/layout/default"/>
    <dgm:cxn modelId="{6B41AD42-A471-48D6-AC90-A6F7C2787221}" type="presOf" srcId="{1220A1F2-D98A-40A9-BB23-C3DFDA10B8F6}" destId="{BA453470-491B-4F89-B1A6-DD7D15F65092}" srcOrd="0" destOrd="0" presId="urn:microsoft.com/office/officeart/2005/8/layout/default"/>
    <dgm:cxn modelId="{26FB6863-4328-4614-BA89-A3DBB8E3FF19}" type="presOf" srcId="{93346EDC-1D44-426A-8B9D-9CE5B5126EA4}" destId="{86BE3363-2547-4003-B12D-82155ED7F7A2}" srcOrd="0" destOrd="3" presId="urn:microsoft.com/office/officeart/2005/8/layout/default"/>
    <dgm:cxn modelId="{E5AAD843-0D5D-4B89-A444-A47DC2C22770}" type="presOf" srcId="{6C973859-A2F6-4CF2-B885-1CCF473BD138}" destId="{86BE3363-2547-4003-B12D-82155ED7F7A2}" srcOrd="0" destOrd="0" presId="urn:microsoft.com/office/officeart/2005/8/layout/default"/>
    <dgm:cxn modelId="{CC9A2844-39B0-4B6C-80FE-A015B6EB37DC}" type="presOf" srcId="{1B961B11-A586-4A44-B3B9-0D23103E0443}" destId="{A4669476-B8DB-4E6D-916A-50486C0B6EA2}" srcOrd="0" destOrd="1" presId="urn:microsoft.com/office/officeart/2005/8/layout/default"/>
    <dgm:cxn modelId="{97603744-AE77-4AE8-B419-869C384ED3D2}" srcId="{BFCD8212-0AA4-492F-AEB7-32DED1B59B4B}" destId="{5DBA2DD4-1A03-4843-BD88-18E62D0ABCE9}" srcOrd="1" destOrd="0" parTransId="{6D06481D-433E-4043-85F1-347E8410EFC8}" sibTransId="{C83B60A1-C5FF-4B4D-9C2C-C27045581017}"/>
    <dgm:cxn modelId="{7C682367-A937-4A61-9A41-42FA0CDC7D77}" type="presOf" srcId="{C8608CC2-ECBB-4F6F-B168-E97E7827A488}" destId="{7AF195D4-BB41-4D9C-B83E-545E31A78F79}" srcOrd="0" destOrd="4" presId="urn:microsoft.com/office/officeart/2005/8/layout/default"/>
    <dgm:cxn modelId="{04647048-E4C0-4457-916B-31490BC802DD}" type="presOf" srcId="{D145B767-385C-471C-9E95-15F0FBD75B99}" destId="{A4669476-B8DB-4E6D-916A-50486C0B6EA2}" srcOrd="0" destOrd="4" presId="urn:microsoft.com/office/officeart/2005/8/layout/default"/>
    <dgm:cxn modelId="{9FCAF849-1E67-462F-B81D-88F9803B6826}" srcId="{1220A1F2-D98A-40A9-BB23-C3DFDA10B8F6}" destId="{4DDA6313-BBD5-4518-9B12-7169258F45D3}" srcOrd="2" destOrd="0" parTransId="{51F46A92-D026-4586-A15C-EC22A448BD94}" sibTransId="{CB6596EB-783B-424F-9392-B7F3553710B6}"/>
    <dgm:cxn modelId="{ABA0F76A-A916-451C-918D-CC6DD42EBA45}" type="presOf" srcId="{5E12FF2D-7E89-4931-89E9-60DDDEEDD90C}" destId="{ECD13A7B-0AE9-42D2-8A03-024FD235CC2A}" srcOrd="0" destOrd="2" presId="urn:microsoft.com/office/officeart/2005/8/layout/default"/>
    <dgm:cxn modelId="{FCD0D04B-A055-450B-A508-013FD9592FA2}" type="presOf" srcId="{BFCD8212-0AA4-492F-AEB7-32DED1B59B4B}" destId="{7AF195D4-BB41-4D9C-B83E-545E31A78F79}" srcOrd="0" destOrd="0" presId="urn:microsoft.com/office/officeart/2005/8/layout/default"/>
    <dgm:cxn modelId="{B9CB064E-AE14-4B96-8C9A-FD4A4AB0FD7A}" srcId="{8ED0E495-5119-4602-B741-95131549B780}" destId="{6FC7BB3D-06B3-483B-A690-9D1D4282D67B}" srcOrd="0" destOrd="0" parTransId="{DC25B4FC-2059-4D16-86CB-1A9987C4F369}" sibTransId="{ADD64B95-8A06-40C8-90FE-8F4B455ABE64}"/>
    <dgm:cxn modelId="{050BB36E-0E05-4643-B0D6-7D5205179818}" srcId="{BFCD8212-0AA4-492F-AEB7-32DED1B59B4B}" destId="{E42E82B1-834B-4A9F-B247-F4936641B684}" srcOrd="2" destOrd="0" parTransId="{56E69CDC-E746-4459-8FDA-26F05F87EF7F}" sibTransId="{7CAB0CDC-46EA-4E4A-8C80-57EA536C2B1F}"/>
    <dgm:cxn modelId="{3502AC50-E6C6-4B75-92C0-DEB3ACC049D7}" type="presOf" srcId="{1D1B7B36-3524-44A8-9D83-CDAD3FFDF881}" destId="{7AF195D4-BB41-4D9C-B83E-545E31A78F79}" srcOrd="0" destOrd="5" presId="urn:microsoft.com/office/officeart/2005/8/layout/default"/>
    <dgm:cxn modelId="{2E22A651-CC79-489A-AE24-ADE537B298D0}" srcId="{6C973859-A2F6-4CF2-B885-1CCF473BD138}" destId="{BBF9ACD0-046F-4473-8DDE-264EC10896D5}" srcOrd="0" destOrd="0" parTransId="{ED9874ED-6EBD-4076-BC81-F302E29FEB19}" sibTransId="{1952B3ED-9EA2-48AB-9353-7E85515B226C}"/>
    <dgm:cxn modelId="{796C0252-6D73-43CA-A563-66E931CA605B}" srcId="{8ED0E495-5119-4602-B741-95131549B780}" destId="{D1C5B85B-6247-4F11-BBC9-6AEAE1C9D920}" srcOrd="1" destOrd="0" parTransId="{728B0432-E0B1-4434-8B32-8B700D47CD99}" sibTransId="{7898A5F9-E69F-466B-8C6B-51E0DD774B32}"/>
    <dgm:cxn modelId="{D5D23654-C9CC-4215-A87C-2284F0755E42}" srcId="{1220A1F2-D98A-40A9-BB23-C3DFDA10B8F6}" destId="{DBF9DEF0-D092-4EEC-AD1E-4B76E828246F}" srcOrd="4" destOrd="0" parTransId="{088AAC60-E4E9-49E4-8107-498EC4A1521F}" sibTransId="{5DF1CAE1-A85C-43B1-B03E-E5102953D1ED}"/>
    <dgm:cxn modelId="{09165E56-A720-40F6-8E84-70D3B5E83DFD}" srcId="{64DB37C2-7610-4887-9752-FBD8FFA5ABDD}" destId="{11DF968B-F72B-4F6D-B3B1-22B787D0A93A}" srcOrd="2" destOrd="0" parTransId="{0D1E6677-2D5A-4227-8B3C-4D54113C51CB}" sibTransId="{8F3520DA-0221-4F33-BF5F-701CA0757917}"/>
    <dgm:cxn modelId="{E6C3C258-57AF-4B54-B007-C900E05CECCD}" type="presOf" srcId="{D1C5B85B-6247-4F11-BBC9-6AEAE1C9D920}" destId="{EA39EC3F-4BFB-4C1D-8022-56D2449D2437}" srcOrd="0" destOrd="2" presId="urn:microsoft.com/office/officeart/2005/8/layout/default"/>
    <dgm:cxn modelId="{7CB05559-B389-40D4-9910-80638E8C3F26}" srcId="{DBF9DEF0-D092-4EEC-AD1E-4B76E828246F}" destId="{D0F36F73-EA61-4E87-9CF2-417133708DCA}" srcOrd="1" destOrd="0" parTransId="{7DC6E163-3D2A-464D-BFD2-DCEABCB61CC9}" sibTransId="{F5551458-B5FB-4004-9DCB-349F2D74EAE5}"/>
    <dgm:cxn modelId="{84BBC55A-620E-404E-A9E6-66A6DA90DB8B}" srcId="{6C973859-A2F6-4CF2-B885-1CCF473BD138}" destId="{A087EF63-A31C-4849-9E64-141CF8AF3D82}" srcOrd="1" destOrd="0" parTransId="{AA348A32-E2BE-431E-8F8C-BC08962B8497}" sibTransId="{234339B7-9580-40A8-85C8-F8DC919E7B75}"/>
    <dgm:cxn modelId="{2E9C367E-9EE1-4EEB-BB22-FC9A00144741}" type="presOf" srcId="{19B47CAC-074D-4A0F-B104-B8FFBFEC9060}" destId="{ECD13A7B-0AE9-42D2-8A03-024FD235CC2A}" srcOrd="0" destOrd="1" presId="urn:microsoft.com/office/officeart/2005/8/layout/default"/>
    <dgm:cxn modelId="{AE5F9A7F-5BCC-437D-A015-92D4F8B1879D}" type="presOf" srcId="{960D8B93-60FA-476D-8F40-311AE6DF7093}" destId="{09ABA3EC-84E3-4EDB-82A2-DB2F0EE8720A}" srcOrd="0" destOrd="2" presId="urn:microsoft.com/office/officeart/2005/8/layout/default"/>
    <dgm:cxn modelId="{1F94CF81-EDAC-4E4B-95E5-8223F60441DC}" type="presOf" srcId="{4DDA6313-BBD5-4518-9B12-7169258F45D3}" destId="{B2AEBE85-162F-4A3B-B6C7-9066179A125A}" srcOrd="0" destOrd="0" presId="urn:microsoft.com/office/officeart/2005/8/layout/default"/>
    <dgm:cxn modelId="{DB6B4683-921A-45DE-888A-BA2DD8D96F02}" srcId="{7E360D61-112B-4DAB-BE1D-B7A271266572}" destId="{6F939582-36AC-4912-A882-3E905A2E5E5B}" srcOrd="4" destOrd="0" parTransId="{28B6D60A-FA00-45A8-AAEC-57BEFD2113ED}" sibTransId="{EED347A9-8B2E-42C7-8AED-B5D42009FC7B}"/>
    <dgm:cxn modelId="{813D8986-0A09-4047-9CCB-FB083167DBED}" type="presOf" srcId="{7E360D61-112B-4DAB-BE1D-B7A271266572}" destId="{65EFE3E3-C9FA-41F4-832F-6242FE4F7AE6}" srcOrd="0" destOrd="0" presId="urn:microsoft.com/office/officeart/2005/8/layout/default"/>
    <dgm:cxn modelId="{0774D687-FD7A-4CF0-BCAA-8C7D3822012C}" type="presOf" srcId="{9B55E32E-0FF0-4C1D-80F8-6B1FDC909C36}" destId="{65EFE3E3-C9FA-41F4-832F-6242FE4F7AE6}" srcOrd="0" destOrd="2" presId="urn:microsoft.com/office/officeart/2005/8/layout/default"/>
    <dgm:cxn modelId="{BDF38B8A-A417-4C63-A27D-B24D4B5143EA}" srcId="{1220A1F2-D98A-40A9-BB23-C3DFDA10B8F6}" destId="{64DB37C2-7610-4887-9752-FBD8FFA5ABDD}" srcOrd="3" destOrd="0" parTransId="{4557B8BE-AA63-4F90-804F-82376282BB06}" sibTransId="{DDA308A8-C1F4-4F31-96E5-1ECA9AA60637}"/>
    <dgm:cxn modelId="{3F3B608E-588D-4701-A32A-35224DFA2D3B}" srcId="{1220A1F2-D98A-40A9-BB23-C3DFDA10B8F6}" destId="{968CBC6A-B75A-456C-974B-A8F29A5A0BE9}" srcOrd="8" destOrd="0" parTransId="{0FA75533-6BB4-4922-98CB-301FDFA6516E}" sibTransId="{046A5398-BC82-4754-8513-C88C1B331F88}"/>
    <dgm:cxn modelId="{1DCE5696-86BA-486A-9455-9C5B964CDB92}" type="presOf" srcId="{A087EF63-A31C-4849-9E64-141CF8AF3D82}" destId="{86BE3363-2547-4003-B12D-82155ED7F7A2}" srcOrd="0" destOrd="2" presId="urn:microsoft.com/office/officeart/2005/8/layout/default"/>
    <dgm:cxn modelId="{6D79A696-B5F2-437C-8785-EEE7069FAA02}" srcId="{968CBC6A-B75A-456C-974B-A8F29A5A0BE9}" destId="{3381FC3C-60D7-4A91-8889-F33A9EE3995B}" srcOrd="0" destOrd="0" parTransId="{0527BD7E-6A4E-4977-98A1-34090BFE2C58}" sibTransId="{140C37F0-167E-4B40-904A-FF940EF295B4}"/>
    <dgm:cxn modelId="{CA755C9C-7D42-4156-AFDD-948362256F94}" srcId="{1220A1F2-D98A-40A9-BB23-C3DFDA10B8F6}" destId="{BB195E39-311C-4DD1-A381-43AB4256F9AA}" srcOrd="0" destOrd="0" parTransId="{24855ADD-2ABD-47D4-96E4-A27D03A94AF4}" sibTransId="{0EC1D97C-6129-48E8-B32B-B8E6D97FEFAC}"/>
    <dgm:cxn modelId="{43C7B89C-3B11-4361-A639-940DB965EB45}" type="presOf" srcId="{BBF9ACD0-046F-4473-8DDE-264EC10896D5}" destId="{86BE3363-2547-4003-B12D-82155ED7F7A2}" srcOrd="0" destOrd="1" presId="urn:microsoft.com/office/officeart/2005/8/layout/default"/>
    <dgm:cxn modelId="{43B5019D-5056-425D-AE1C-387127F7112F}" srcId="{7E360D61-112B-4DAB-BE1D-B7A271266572}" destId="{80577605-731F-48D2-B6B3-A57EA4DEBE33}" srcOrd="2" destOrd="0" parTransId="{88D3E083-2BEE-4D60-B725-380CBEC04978}" sibTransId="{3FD6B5E4-4F6D-40C7-90E4-A575C3B6BCBF}"/>
    <dgm:cxn modelId="{F4A668A3-7311-4587-B0BA-11D2E4B865C2}" type="presOf" srcId="{54FF51FC-F257-4305-B11F-7F6D67CE4E09}" destId="{C668E90F-5B80-4F91-90F1-2B85E3C75556}" srcOrd="0" destOrd="3" presId="urn:microsoft.com/office/officeart/2005/8/layout/default"/>
    <dgm:cxn modelId="{803181AC-D98D-4BC6-94CC-5BBD074845CE}" srcId="{64DB37C2-7610-4887-9752-FBD8FFA5ABDD}" destId="{D145B767-385C-471C-9E95-15F0FBD75B99}" srcOrd="3" destOrd="0" parTransId="{01B3CF88-C33B-40FA-A1A7-34E8ED527F8B}" sibTransId="{A7A1177A-B744-4C79-BF3A-9CB310E89B14}"/>
    <dgm:cxn modelId="{EB04B6AF-A566-4250-9BD6-EBE3BEF2108A}" type="presOf" srcId="{35C0E7D2-9FF9-412F-A6AF-B8260F685D7E}" destId="{BF1BEE1F-9CAA-4C77-8873-B3C96F955BFD}" srcOrd="0" destOrd="3" presId="urn:microsoft.com/office/officeart/2005/8/layout/default"/>
    <dgm:cxn modelId="{BF71A1B3-4EB0-42E0-A25D-2AF66A5872E0}" type="presOf" srcId="{D0F36F73-EA61-4E87-9CF2-417133708DCA}" destId="{8A4AC76C-0377-465C-B5CE-242755E2E34F}" srcOrd="0" destOrd="2" presId="urn:microsoft.com/office/officeart/2005/8/layout/default"/>
    <dgm:cxn modelId="{8541A1BE-1A6C-43F6-ADA9-A110D446FEA7}" type="presOf" srcId="{BB195E39-311C-4DD1-A381-43AB4256F9AA}" destId="{BF1BEE1F-9CAA-4C77-8873-B3C96F955BFD}" srcOrd="0" destOrd="0" presId="urn:microsoft.com/office/officeart/2005/8/layout/default"/>
    <dgm:cxn modelId="{601E3FC4-5DE8-4F05-837D-C00466687725}" srcId="{1220A1F2-D98A-40A9-BB23-C3DFDA10B8F6}" destId="{BFCD8212-0AA4-492F-AEB7-32DED1B59B4B}" srcOrd="10" destOrd="0" parTransId="{BC39AE26-4111-4A55-9571-69AC3D446A30}" sibTransId="{8AD80958-9FBE-4617-84B2-8EE46049D568}"/>
    <dgm:cxn modelId="{904096C4-4D52-4720-A06C-FCF913B1AF47}" type="presOf" srcId="{41F50373-766F-43A3-9C0E-81A1B7A955CB}" destId="{C668E90F-5B80-4F91-90F1-2B85E3C75556}" srcOrd="0" destOrd="2" presId="urn:microsoft.com/office/officeart/2005/8/layout/default"/>
    <dgm:cxn modelId="{8E024AC5-E6C1-4862-95AF-32E6B0583289}" type="presOf" srcId="{11DF968B-F72B-4F6D-B3B1-22B787D0A93A}" destId="{A4669476-B8DB-4E6D-916A-50486C0B6EA2}" srcOrd="0" destOrd="3" presId="urn:microsoft.com/office/officeart/2005/8/layout/default"/>
    <dgm:cxn modelId="{11535CC9-AFE1-47C2-AF28-4C17F0FB87BE}" type="presOf" srcId="{6FC7BB3D-06B3-483B-A690-9D1D4282D67B}" destId="{EA39EC3F-4BFB-4C1D-8022-56D2449D2437}" srcOrd="0" destOrd="1" presId="urn:microsoft.com/office/officeart/2005/8/layout/default"/>
    <dgm:cxn modelId="{423F78CB-C34B-49AB-BE4F-BCC15B39C086}" type="presOf" srcId="{9EBA219C-CEAF-4E94-82AA-4994FAB75C0B}" destId="{8A4AC76C-0377-465C-B5CE-242755E2E34F}" srcOrd="0" destOrd="3" presId="urn:microsoft.com/office/officeart/2005/8/layout/default"/>
    <dgm:cxn modelId="{1C0992CB-D0B4-43B8-8172-13D826A4DAAB}" type="presOf" srcId="{64DB37C2-7610-4887-9752-FBD8FFA5ABDD}" destId="{A4669476-B8DB-4E6D-916A-50486C0B6EA2}" srcOrd="0" destOrd="0" presId="urn:microsoft.com/office/officeart/2005/8/layout/default"/>
    <dgm:cxn modelId="{2D0218CC-01D9-4E85-B70D-AEBDA4A71EEC}" srcId="{BFCD8212-0AA4-492F-AEB7-32DED1B59B4B}" destId="{C8608CC2-ECBB-4F6F-B168-E97E7827A488}" srcOrd="3" destOrd="0" parTransId="{EF2AB030-0126-4CD1-87BD-69138FC98ED2}" sibTransId="{5B517704-90C8-439D-AC60-6F6C9F048C20}"/>
    <dgm:cxn modelId="{634BF4D4-D371-4D19-8E18-625F0E8D3865}" type="presOf" srcId="{E42E82B1-834B-4A9F-B247-F4936641B684}" destId="{7AF195D4-BB41-4D9C-B83E-545E31A78F79}" srcOrd="0" destOrd="3" presId="urn:microsoft.com/office/officeart/2005/8/layout/default"/>
    <dgm:cxn modelId="{40E41DD6-E134-462C-86D2-4A68B958A360}" srcId="{BB195E39-311C-4DD1-A381-43AB4256F9AA}" destId="{E769826E-309A-4505-8DEF-406B2ECF5863}" srcOrd="0" destOrd="0" parTransId="{40AD4864-1964-48BF-A63C-DEF7959E52A6}" sibTransId="{1FF7DAB1-A226-4F46-89F4-A925D9D18AF3}"/>
    <dgm:cxn modelId="{5153D1D8-8D87-46F2-82DD-9FA446955EA2}" srcId="{BB195E39-311C-4DD1-A381-43AB4256F9AA}" destId="{BF4ED0CB-78E7-4ED5-B902-3B071BAFFF29}" srcOrd="1" destOrd="0" parTransId="{DD0397DA-B9BF-486B-B33B-17F9AEA5EB11}" sibTransId="{669B40E5-6038-471D-A293-3BE1AD9542BA}"/>
    <dgm:cxn modelId="{E61DF0DF-FB63-4836-B2D9-C6CB0344F725}" type="presOf" srcId="{DEDF635E-4028-4AAE-AA42-FD1FA257C160}" destId="{09ABA3EC-84E3-4EDB-82A2-DB2F0EE8720A}" srcOrd="0" destOrd="1" presId="urn:microsoft.com/office/officeart/2005/8/layout/default"/>
    <dgm:cxn modelId="{20AD60E4-5AE5-4002-8BF5-E6E0D52BC3A8}" type="presOf" srcId="{0B67580E-82FE-49B0-97A7-D91624AC9C4A}" destId="{09ABA3EC-84E3-4EDB-82A2-DB2F0EE8720A}" srcOrd="0" destOrd="0" presId="urn:microsoft.com/office/officeart/2005/8/layout/default"/>
    <dgm:cxn modelId="{1EFDFDE6-390D-4295-8288-AE26B0E86865}" type="presOf" srcId="{CD9E3465-FDA7-452B-BBDB-A2CFBD6E8483}" destId="{65EFE3E3-C9FA-41F4-832F-6242FE4F7AE6}" srcOrd="0" destOrd="4" presId="urn:microsoft.com/office/officeart/2005/8/layout/default"/>
    <dgm:cxn modelId="{711A23E7-C21B-4506-BEEC-2162E883FDD6}" type="presOf" srcId="{968CBC6A-B75A-456C-974B-A8F29A5A0BE9}" destId="{C668E90F-5B80-4F91-90F1-2B85E3C75556}" srcOrd="0" destOrd="0" presId="urn:microsoft.com/office/officeart/2005/8/layout/default"/>
    <dgm:cxn modelId="{E1903AE7-ED84-4D4A-872F-990FFBE77412}" type="presOf" srcId="{5DBA2DD4-1A03-4843-BD88-18E62D0ABCE9}" destId="{7AF195D4-BB41-4D9C-B83E-545E31A78F79}" srcOrd="0" destOrd="2" presId="urn:microsoft.com/office/officeart/2005/8/layout/default"/>
    <dgm:cxn modelId="{BB20F2E7-543F-4BB7-B80E-12F4C87117EA}" srcId="{BFCD8212-0AA4-492F-AEB7-32DED1B59B4B}" destId="{1D1B7B36-3524-44A8-9D83-CDAD3FFDF881}" srcOrd="4" destOrd="0" parTransId="{5845837B-F08E-43B9-89FF-4BF39ED9B084}" sibTransId="{073B45C7-4A2C-4742-995A-50D4E4275F9E}"/>
    <dgm:cxn modelId="{006D7CEE-7B7F-4B5E-95E3-1232C2D64191}" type="presOf" srcId="{6F939582-36AC-4912-A882-3E905A2E5E5B}" destId="{65EFE3E3-C9FA-41F4-832F-6242FE4F7AE6}" srcOrd="0" destOrd="5" presId="urn:microsoft.com/office/officeart/2005/8/layout/default"/>
    <dgm:cxn modelId="{192254EF-6C1A-440C-AE04-50BBA656C23D}" type="presOf" srcId="{FA7891F6-CD99-4A5E-92D4-7D652C45900B}" destId="{8A4AC76C-0377-465C-B5CE-242755E2E34F}" srcOrd="0" destOrd="4" presId="urn:microsoft.com/office/officeart/2005/8/layout/default"/>
    <dgm:cxn modelId="{4DCD72F1-75C9-4B62-9510-3557BE0FDECF}" srcId="{968CBC6A-B75A-456C-974B-A8F29A5A0BE9}" destId="{41F50373-766F-43A3-9C0E-81A1B7A955CB}" srcOrd="1" destOrd="0" parTransId="{889E79AE-BD91-458D-B831-311FE9AB10D3}" sibTransId="{0222DA2B-1265-4759-88C1-81D24F963188}"/>
    <dgm:cxn modelId="{6BF858F5-4C02-42B4-AF2C-F60A283AB615}" type="presOf" srcId="{44F533D3-6F4B-4B0D-83FC-AD1F5AB6D771}" destId="{BF1BEE1F-9CAA-4C77-8873-B3C96F955BFD}" srcOrd="0" destOrd="4" presId="urn:microsoft.com/office/officeart/2005/8/layout/default"/>
    <dgm:cxn modelId="{4F909FF5-146F-407D-BA61-4935BF4BF00D}" srcId="{7E360D61-112B-4DAB-BE1D-B7A271266572}" destId="{CD9E3465-FDA7-452B-BBDB-A2CFBD6E8483}" srcOrd="3" destOrd="0" parTransId="{D4E4ED5C-69FD-4B5F-9F8A-9CF64BDA53E0}" sibTransId="{E4B1E1E5-42CD-4579-9109-1F19142BF3DD}"/>
    <dgm:cxn modelId="{F4B631F8-337F-4C91-AFE1-1972D671E312}" srcId="{1220A1F2-D98A-40A9-BB23-C3DFDA10B8F6}" destId="{7E360D61-112B-4DAB-BE1D-B7A271266572}" srcOrd="9" destOrd="0" parTransId="{321D14D9-BEAC-4504-A029-ACEB03EF9CC4}" sibTransId="{39868B9F-9038-4888-8A66-7FF0CDF1A9F6}"/>
    <dgm:cxn modelId="{01665DFB-D825-44D8-BDA4-27FAA760036F}" type="presOf" srcId="{2E684740-A5B7-4CAA-BA98-2E0D10E4AB60}" destId="{8A4AC76C-0377-465C-B5CE-242755E2E34F}" srcOrd="0" destOrd="1" presId="urn:microsoft.com/office/officeart/2005/8/layout/default"/>
    <dgm:cxn modelId="{7355F8FC-08EE-416A-918A-430C6EC6B318}" srcId="{882C38B6-8F63-46F9-B270-C62D0EBCA78E}" destId="{5E12FF2D-7E89-4931-89E9-60DDDEEDD90C}" srcOrd="1" destOrd="0" parTransId="{81CA84D8-D748-4247-9EE6-D27636830972}" sibTransId="{EFBB83C5-CDDB-4150-BE0E-E9A286A80C8C}"/>
    <dgm:cxn modelId="{199BB125-B317-4C2F-863E-8112D9090C0F}" type="presParOf" srcId="{BA453470-491B-4F89-B1A6-DD7D15F65092}" destId="{BF1BEE1F-9CAA-4C77-8873-B3C96F955BFD}" srcOrd="0" destOrd="0" presId="urn:microsoft.com/office/officeart/2005/8/layout/default"/>
    <dgm:cxn modelId="{67E046FF-3D57-4C2A-9672-1B638BCC433D}" type="presParOf" srcId="{BA453470-491B-4F89-B1A6-DD7D15F65092}" destId="{F377AF43-4D82-49B2-96E2-2DD2531594A6}" srcOrd="1" destOrd="0" presId="urn:microsoft.com/office/officeart/2005/8/layout/default"/>
    <dgm:cxn modelId="{1A897B63-3E52-4D25-A5CB-4E403B322752}" type="presParOf" srcId="{BA453470-491B-4F89-B1A6-DD7D15F65092}" destId="{09ABA3EC-84E3-4EDB-82A2-DB2F0EE8720A}" srcOrd="2" destOrd="0" presId="urn:microsoft.com/office/officeart/2005/8/layout/default"/>
    <dgm:cxn modelId="{E1515EB3-32BF-4BC2-82F2-7FB8E4389B4B}" type="presParOf" srcId="{BA453470-491B-4F89-B1A6-DD7D15F65092}" destId="{18A7574E-E386-4333-9515-D764F50375EF}" srcOrd="3" destOrd="0" presId="urn:microsoft.com/office/officeart/2005/8/layout/default"/>
    <dgm:cxn modelId="{FCD595AC-C7D1-484D-BB1D-34D09BD6EAA0}" type="presParOf" srcId="{BA453470-491B-4F89-B1A6-DD7D15F65092}" destId="{B2AEBE85-162F-4A3B-B6C7-9066179A125A}" srcOrd="4" destOrd="0" presId="urn:microsoft.com/office/officeart/2005/8/layout/default"/>
    <dgm:cxn modelId="{7CF06234-AAAF-41DB-8285-852224AEB691}" type="presParOf" srcId="{BA453470-491B-4F89-B1A6-DD7D15F65092}" destId="{FB86299C-C35C-4E54-98BE-28A8CE8B8028}" srcOrd="5" destOrd="0" presId="urn:microsoft.com/office/officeart/2005/8/layout/default"/>
    <dgm:cxn modelId="{6999DE85-4DDC-448C-9AF6-DC1AB6A4261E}" type="presParOf" srcId="{BA453470-491B-4F89-B1A6-DD7D15F65092}" destId="{A4669476-B8DB-4E6D-916A-50486C0B6EA2}" srcOrd="6" destOrd="0" presId="urn:microsoft.com/office/officeart/2005/8/layout/default"/>
    <dgm:cxn modelId="{57B88042-DBDC-46F9-9DF5-773EC85DEDB3}" type="presParOf" srcId="{BA453470-491B-4F89-B1A6-DD7D15F65092}" destId="{F7DABCA3-9B2A-4CCD-80CB-F236906FB2F4}" srcOrd="7" destOrd="0" presId="urn:microsoft.com/office/officeart/2005/8/layout/default"/>
    <dgm:cxn modelId="{D404842D-FE0A-4AA4-B718-578509FD151E}" type="presParOf" srcId="{BA453470-491B-4F89-B1A6-DD7D15F65092}" destId="{8A4AC76C-0377-465C-B5CE-242755E2E34F}" srcOrd="8" destOrd="0" presId="urn:microsoft.com/office/officeart/2005/8/layout/default"/>
    <dgm:cxn modelId="{E342C986-5757-451A-8DD4-A2D9C88D2DCD}" type="presParOf" srcId="{BA453470-491B-4F89-B1A6-DD7D15F65092}" destId="{137D43CD-F3A1-439D-A6BE-F9E5DAF512B0}" srcOrd="9" destOrd="0" presId="urn:microsoft.com/office/officeart/2005/8/layout/default"/>
    <dgm:cxn modelId="{35CA8D7D-0A22-4DAD-B02E-279A40824154}" type="presParOf" srcId="{BA453470-491B-4F89-B1A6-DD7D15F65092}" destId="{86BE3363-2547-4003-B12D-82155ED7F7A2}" srcOrd="10" destOrd="0" presId="urn:microsoft.com/office/officeart/2005/8/layout/default"/>
    <dgm:cxn modelId="{0F358CBB-771A-4310-B781-3B1ED8A8912F}" type="presParOf" srcId="{BA453470-491B-4F89-B1A6-DD7D15F65092}" destId="{142058D3-7144-4BED-93A5-899307F2098F}" srcOrd="11" destOrd="0" presId="urn:microsoft.com/office/officeart/2005/8/layout/default"/>
    <dgm:cxn modelId="{7DAC9FA0-D41D-40C8-A68B-15D34FBDD3DA}" type="presParOf" srcId="{BA453470-491B-4F89-B1A6-DD7D15F65092}" destId="{EA39EC3F-4BFB-4C1D-8022-56D2449D2437}" srcOrd="12" destOrd="0" presId="urn:microsoft.com/office/officeart/2005/8/layout/default"/>
    <dgm:cxn modelId="{41A89C58-4E5A-4461-91B3-A0BCE5AE25A3}" type="presParOf" srcId="{BA453470-491B-4F89-B1A6-DD7D15F65092}" destId="{392E0DA6-9071-4232-A2A5-13AF105780EB}" srcOrd="13" destOrd="0" presId="urn:microsoft.com/office/officeart/2005/8/layout/default"/>
    <dgm:cxn modelId="{46DEB7DD-3B61-42D9-B98F-01C115B86F07}" type="presParOf" srcId="{BA453470-491B-4F89-B1A6-DD7D15F65092}" destId="{ECD13A7B-0AE9-42D2-8A03-024FD235CC2A}" srcOrd="14" destOrd="0" presId="urn:microsoft.com/office/officeart/2005/8/layout/default"/>
    <dgm:cxn modelId="{A82BD595-BCBB-44FF-B9EB-FE9525A52AC1}" type="presParOf" srcId="{BA453470-491B-4F89-B1A6-DD7D15F65092}" destId="{A07FF313-F806-4743-9512-931287B7828C}" srcOrd="15" destOrd="0" presId="urn:microsoft.com/office/officeart/2005/8/layout/default"/>
    <dgm:cxn modelId="{41581559-8E38-4740-B41B-4B5B2ADC6343}" type="presParOf" srcId="{BA453470-491B-4F89-B1A6-DD7D15F65092}" destId="{C668E90F-5B80-4F91-90F1-2B85E3C75556}" srcOrd="16" destOrd="0" presId="urn:microsoft.com/office/officeart/2005/8/layout/default"/>
    <dgm:cxn modelId="{B8BC5CB0-107B-4C17-AC22-FFA44BA2FF3B}" type="presParOf" srcId="{BA453470-491B-4F89-B1A6-DD7D15F65092}" destId="{E43510DB-5062-4C97-964A-38248FE6ADC9}" srcOrd="17" destOrd="0" presId="urn:microsoft.com/office/officeart/2005/8/layout/default"/>
    <dgm:cxn modelId="{AD2C5231-B55B-470C-BFF0-5B5AEBAD1A96}" type="presParOf" srcId="{BA453470-491B-4F89-B1A6-DD7D15F65092}" destId="{65EFE3E3-C9FA-41F4-832F-6242FE4F7AE6}" srcOrd="18" destOrd="0" presId="urn:microsoft.com/office/officeart/2005/8/layout/default"/>
    <dgm:cxn modelId="{0643348C-7C14-4F38-8BC2-7187271A4A42}" type="presParOf" srcId="{BA453470-491B-4F89-B1A6-DD7D15F65092}" destId="{B209047F-9CD2-42D1-8995-433A564B72F8}" srcOrd="19" destOrd="0" presId="urn:microsoft.com/office/officeart/2005/8/layout/default"/>
    <dgm:cxn modelId="{A616E712-D0C4-46CA-BD2E-F099503CAA72}" type="presParOf" srcId="{BA453470-491B-4F89-B1A6-DD7D15F65092}" destId="{7AF195D4-BB41-4D9C-B83E-545E31A78F79}"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207581-47BC-4E06-A810-5CD712ED47BF}" type="doc">
      <dgm:prSet loTypeId="urn:microsoft.com/office/officeart/2005/8/layout/vList2" loCatId="list" qsTypeId="urn:microsoft.com/office/officeart/2005/8/quickstyle/simple4" qsCatId="simple" csTypeId="urn:microsoft.com/office/officeart/2005/8/colors/colorful3" csCatId="colorful"/>
      <dgm:spPr/>
      <dgm:t>
        <a:bodyPr/>
        <a:lstStyle/>
        <a:p>
          <a:endParaRPr lang="en-US"/>
        </a:p>
      </dgm:t>
    </dgm:pt>
    <dgm:pt modelId="{C1840BDC-F184-4A17-BD3C-183D96D68B2E}">
      <dgm:prSet/>
      <dgm:spPr/>
      <dgm:t>
        <a:bodyPr/>
        <a:lstStyle/>
        <a:p>
          <a:r>
            <a:rPr lang="cs-CZ"/>
            <a:t>Isolated golden record is not possible to use.</a:t>
          </a:r>
          <a:endParaRPr lang="en-US"/>
        </a:p>
      </dgm:t>
    </dgm:pt>
    <dgm:pt modelId="{CBD23509-C3C8-4E7F-AD57-BD2E04FE12FA}" type="parTrans" cxnId="{90047E01-3B27-426E-B68C-85FBFAC2836D}">
      <dgm:prSet/>
      <dgm:spPr/>
      <dgm:t>
        <a:bodyPr/>
        <a:lstStyle/>
        <a:p>
          <a:endParaRPr lang="en-US"/>
        </a:p>
      </dgm:t>
    </dgm:pt>
    <dgm:pt modelId="{CC9C19D9-157A-4014-BA82-3E6C2D6974BC}" type="sibTrans" cxnId="{90047E01-3B27-426E-B68C-85FBFAC2836D}">
      <dgm:prSet/>
      <dgm:spPr/>
      <dgm:t>
        <a:bodyPr/>
        <a:lstStyle/>
        <a:p>
          <a:endParaRPr lang="en-US"/>
        </a:p>
      </dgm:t>
    </dgm:pt>
    <dgm:pt modelId="{E19880B6-5B52-4AC7-9346-6B515C551873}">
      <dgm:prSet/>
      <dgm:spPr/>
      <dgm:t>
        <a:bodyPr/>
        <a:lstStyle/>
        <a:p>
          <a:r>
            <a:rPr lang="cs-CZ"/>
            <a:t>Right MDM has to allow map a dirty record with the golden record.</a:t>
          </a:r>
          <a:endParaRPr lang="en-US"/>
        </a:p>
      </dgm:t>
    </dgm:pt>
    <dgm:pt modelId="{6D2A6622-1624-4C1C-B6F5-263CBB78BDA1}" type="parTrans" cxnId="{5F64CEC1-4538-4FE3-82A0-455E46FF5D8C}">
      <dgm:prSet/>
      <dgm:spPr/>
      <dgm:t>
        <a:bodyPr/>
        <a:lstStyle/>
        <a:p>
          <a:endParaRPr lang="en-US"/>
        </a:p>
      </dgm:t>
    </dgm:pt>
    <dgm:pt modelId="{19104593-32E1-4A8F-AFD9-AEFD6A9A64B9}" type="sibTrans" cxnId="{5F64CEC1-4538-4FE3-82A0-455E46FF5D8C}">
      <dgm:prSet/>
      <dgm:spPr/>
      <dgm:t>
        <a:bodyPr/>
        <a:lstStyle/>
        <a:p>
          <a:endParaRPr lang="en-US"/>
        </a:p>
      </dgm:t>
    </dgm:pt>
    <dgm:pt modelId="{90191D59-2510-4DDC-8367-02BCB65DAA9C}" type="pres">
      <dgm:prSet presAssocID="{E1207581-47BC-4E06-A810-5CD712ED47BF}" presName="linear" presStyleCnt="0">
        <dgm:presLayoutVars>
          <dgm:animLvl val="lvl"/>
          <dgm:resizeHandles val="exact"/>
        </dgm:presLayoutVars>
      </dgm:prSet>
      <dgm:spPr/>
    </dgm:pt>
    <dgm:pt modelId="{E56CAB8F-DD8A-4B35-B004-4CDD58CF7C47}" type="pres">
      <dgm:prSet presAssocID="{C1840BDC-F184-4A17-BD3C-183D96D68B2E}" presName="parentText" presStyleLbl="node1" presStyleIdx="0" presStyleCnt="2">
        <dgm:presLayoutVars>
          <dgm:chMax val="0"/>
          <dgm:bulletEnabled val="1"/>
        </dgm:presLayoutVars>
      </dgm:prSet>
      <dgm:spPr/>
    </dgm:pt>
    <dgm:pt modelId="{8872D5AC-A68D-497C-9C50-87264E3341F6}" type="pres">
      <dgm:prSet presAssocID="{CC9C19D9-157A-4014-BA82-3E6C2D6974BC}" presName="spacer" presStyleCnt="0"/>
      <dgm:spPr/>
    </dgm:pt>
    <dgm:pt modelId="{70885C25-4B29-415A-AC44-A166C088260C}" type="pres">
      <dgm:prSet presAssocID="{E19880B6-5B52-4AC7-9346-6B515C551873}" presName="parentText" presStyleLbl="node1" presStyleIdx="1" presStyleCnt="2">
        <dgm:presLayoutVars>
          <dgm:chMax val="0"/>
          <dgm:bulletEnabled val="1"/>
        </dgm:presLayoutVars>
      </dgm:prSet>
      <dgm:spPr/>
    </dgm:pt>
  </dgm:ptLst>
  <dgm:cxnLst>
    <dgm:cxn modelId="{90047E01-3B27-426E-B68C-85FBFAC2836D}" srcId="{E1207581-47BC-4E06-A810-5CD712ED47BF}" destId="{C1840BDC-F184-4A17-BD3C-183D96D68B2E}" srcOrd="0" destOrd="0" parTransId="{CBD23509-C3C8-4E7F-AD57-BD2E04FE12FA}" sibTransId="{CC9C19D9-157A-4014-BA82-3E6C2D6974BC}"/>
    <dgm:cxn modelId="{BC798632-54EC-40CB-ACFF-303E7414FC9C}" type="presOf" srcId="{E1207581-47BC-4E06-A810-5CD712ED47BF}" destId="{90191D59-2510-4DDC-8367-02BCB65DAA9C}" srcOrd="0" destOrd="0" presId="urn:microsoft.com/office/officeart/2005/8/layout/vList2"/>
    <dgm:cxn modelId="{4BA35538-AF13-4A3D-81AC-910847895FF7}" type="presOf" srcId="{E19880B6-5B52-4AC7-9346-6B515C551873}" destId="{70885C25-4B29-415A-AC44-A166C088260C}" srcOrd="0" destOrd="0" presId="urn:microsoft.com/office/officeart/2005/8/layout/vList2"/>
    <dgm:cxn modelId="{DC9B9A58-64A9-4F4C-AFBD-DC633B54BCDC}" type="presOf" srcId="{C1840BDC-F184-4A17-BD3C-183D96D68B2E}" destId="{E56CAB8F-DD8A-4B35-B004-4CDD58CF7C47}" srcOrd="0" destOrd="0" presId="urn:microsoft.com/office/officeart/2005/8/layout/vList2"/>
    <dgm:cxn modelId="{5F64CEC1-4538-4FE3-82A0-455E46FF5D8C}" srcId="{E1207581-47BC-4E06-A810-5CD712ED47BF}" destId="{E19880B6-5B52-4AC7-9346-6B515C551873}" srcOrd="1" destOrd="0" parTransId="{6D2A6622-1624-4C1C-B6F5-263CBB78BDA1}" sibTransId="{19104593-32E1-4A8F-AFD9-AEFD6A9A64B9}"/>
    <dgm:cxn modelId="{70D85F93-9582-4485-871F-17D5DFEBE8E5}" type="presParOf" srcId="{90191D59-2510-4DDC-8367-02BCB65DAA9C}" destId="{E56CAB8F-DD8A-4B35-B004-4CDD58CF7C47}" srcOrd="0" destOrd="0" presId="urn:microsoft.com/office/officeart/2005/8/layout/vList2"/>
    <dgm:cxn modelId="{94B150C9-72AD-4FA7-B0D5-6D4715466959}" type="presParOf" srcId="{90191D59-2510-4DDC-8367-02BCB65DAA9C}" destId="{8872D5AC-A68D-497C-9C50-87264E3341F6}" srcOrd="1" destOrd="0" presId="urn:microsoft.com/office/officeart/2005/8/layout/vList2"/>
    <dgm:cxn modelId="{6C5E5A24-CDB0-4C44-90E5-23B293739CEC}" type="presParOf" srcId="{90191D59-2510-4DDC-8367-02BCB65DAA9C}" destId="{70885C25-4B29-415A-AC44-A166C088260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BEE1F-9CAA-4C77-8873-B3C96F955BFD}">
      <dsp:nvSpPr>
        <dsp:cNvPr id="0" name=""/>
        <dsp:cNvSpPr/>
      </dsp:nvSpPr>
      <dsp:spPr>
        <a:xfrm>
          <a:off x="411752" y="1478"/>
          <a:ext cx="2045262" cy="12271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b="1" kern="120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Data governance</a:t>
          </a:r>
          <a:endParaRPr lang="en-US" sz="1300" b="1" kern="1200">
            <a:solidFill>
              <a:schemeClr val="tx1"/>
            </a:solidFill>
          </a:endParaRPr>
        </a:p>
        <a:p>
          <a:pPr marL="57150" lvl="1" indent="-57150" algn="l" defTabSz="444500">
            <a:lnSpc>
              <a:spcPct val="90000"/>
            </a:lnSpc>
            <a:spcBef>
              <a:spcPct val="0"/>
            </a:spcBef>
            <a:spcAft>
              <a:spcPct val="15000"/>
            </a:spcAft>
            <a:buChar char="•"/>
          </a:pPr>
          <a:r>
            <a:rPr lang="cs-CZ" sz="1000" b="1"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Data asset</a:t>
          </a:r>
          <a:endParaRPr lang="en-US" sz="1000" b="1" kern="1200" dirty="0">
            <a:solidFill>
              <a:schemeClr val="tx1"/>
            </a:solidFill>
          </a:endParaRPr>
        </a:p>
        <a:p>
          <a:pPr marL="57150" lvl="1" indent="-57150" algn="l" defTabSz="444500">
            <a:lnSpc>
              <a:spcPct val="90000"/>
            </a:lnSpc>
            <a:spcBef>
              <a:spcPct val="0"/>
            </a:spcBef>
            <a:spcAft>
              <a:spcPct val="15000"/>
            </a:spcAft>
            <a:buChar char="•"/>
          </a:pPr>
          <a:r>
            <a:rPr lang="cs-CZ" sz="1000" b="1"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Data governance</a:t>
          </a:r>
          <a:endParaRPr lang="en-US" sz="1000" b="1" kern="1200" dirty="0">
            <a:solidFill>
              <a:schemeClr val="tx1"/>
            </a:solidFill>
          </a:endParaRPr>
        </a:p>
        <a:p>
          <a:pPr marL="57150" lvl="1" indent="-57150" algn="l" defTabSz="444500">
            <a:lnSpc>
              <a:spcPct val="90000"/>
            </a:lnSpc>
            <a:spcBef>
              <a:spcPct val="0"/>
            </a:spcBef>
            <a:spcAft>
              <a:spcPct val="15000"/>
            </a:spcAft>
            <a:buChar char="•"/>
          </a:pPr>
          <a:r>
            <a:rPr lang="cs-CZ" sz="1000" b="1" kern="120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Data steward</a:t>
          </a:r>
          <a:endParaRPr lang="en-US" sz="1000" b="1" kern="1200" dirty="0">
            <a:solidFill>
              <a:schemeClr val="tx1"/>
            </a:solidFill>
          </a:endParaRPr>
        </a:p>
        <a:p>
          <a:pPr marL="57150" lvl="1" indent="-57150" algn="l" defTabSz="444500">
            <a:lnSpc>
              <a:spcPct val="90000"/>
            </a:lnSpc>
            <a:spcBef>
              <a:spcPct val="0"/>
            </a:spcBef>
            <a:spcAft>
              <a:spcPct val="15000"/>
            </a:spcAft>
            <a:buChar char="•"/>
          </a:pPr>
          <a:r>
            <a:rPr lang="cs-CZ" sz="1000" b="1" kern="1200"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Data Ethics</a:t>
          </a:r>
          <a:endParaRPr lang="en-US" sz="1000" b="1" kern="1200" dirty="0">
            <a:solidFill>
              <a:schemeClr val="tx1"/>
            </a:solidFill>
          </a:endParaRPr>
        </a:p>
      </dsp:txBody>
      <dsp:txXfrm>
        <a:off x="411752" y="1478"/>
        <a:ext cx="2045262" cy="1227157"/>
      </dsp:txXfrm>
    </dsp:sp>
    <dsp:sp modelId="{09ABA3EC-84E3-4EDB-82A2-DB2F0EE8720A}">
      <dsp:nvSpPr>
        <dsp:cNvPr id="0" name=""/>
        <dsp:cNvSpPr/>
      </dsp:nvSpPr>
      <dsp:spPr>
        <a:xfrm>
          <a:off x="2661541" y="1478"/>
          <a:ext cx="2045262" cy="1227157"/>
        </a:xfrm>
        <a:prstGeom prst="rect">
          <a:avLst/>
        </a:prstGeom>
        <a:solidFill>
          <a:schemeClr val="accent3">
            <a:hueOff val="-143340"/>
            <a:satOff val="118"/>
            <a:lumOff val="-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kern="1200">
              <a:solidFill>
                <a:schemeClr val="tx1"/>
              </a:solidFill>
            </a:rPr>
            <a:t>Data Architecture</a:t>
          </a:r>
          <a:endParaRPr lang="en-US" sz="13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Data architecture</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Data flows</a:t>
          </a:r>
          <a:endParaRPr lang="en-US" sz="1000" kern="1200">
            <a:solidFill>
              <a:schemeClr val="tx1"/>
            </a:solidFill>
          </a:endParaRPr>
        </a:p>
      </dsp:txBody>
      <dsp:txXfrm>
        <a:off x="2661541" y="1478"/>
        <a:ext cx="2045262" cy="1227157"/>
      </dsp:txXfrm>
    </dsp:sp>
    <dsp:sp modelId="{B2AEBE85-162F-4A3B-B6C7-9066179A125A}">
      <dsp:nvSpPr>
        <dsp:cNvPr id="0" name=""/>
        <dsp:cNvSpPr/>
      </dsp:nvSpPr>
      <dsp:spPr>
        <a:xfrm>
          <a:off x="4911329" y="1478"/>
          <a:ext cx="2045262" cy="1227157"/>
        </a:xfrm>
        <a:prstGeom prst="rect">
          <a:avLst/>
        </a:prstGeom>
        <a:solidFill>
          <a:schemeClr val="accent3">
            <a:hueOff val="-286681"/>
            <a:satOff val="236"/>
            <a:lumOff val="-1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cs-CZ" sz="1300" kern="1200">
              <a:solidFill>
                <a:schemeClr val="tx1"/>
              </a:solidFill>
              <a:hlinkClick xmlns:r="http://schemas.openxmlformats.org/officeDocument/2006/relationships" r:id="rId8">
                <a:extLst>
                  <a:ext uri="{A12FA001-AC4F-418D-AE19-62706E023703}">
                    <ahyp:hlinkClr xmlns:ahyp="http://schemas.microsoft.com/office/drawing/2018/hyperlinkcolor" val="tx"/>
                  </a:ext>
                </a:extLst>
              </a:hlinkClick>
            </a:rPr>
            <a:t>Data modeling</a:t>
          </a:r>
          <a:r>
            <a:rPr lang="cs-CZ" sz="1300" kern="1200">
              <a:solidFill>
                <a:schemeClr val="tx1"/>
              </a:solidFill>
            </a:rPr>
            <a:t> and Design</a:t>
          </a:r>
          <a:endParaRPr lang="en-US" sz="1300" kern="1200">
            <a:solidFill>
              <a:schemeClr val="tx1"/>
            </a:solidFill>
          </a:endParaRPr>
        </a:p>
      </dsp:txBody>
      <dsp:txXfrm>
        <a:off x="4911329" y="1478"/>
        <a:ext cx="2045262" cy="1227157"/>
      </dsp:txXfrm>
    </dsp:sp>
    <dsp:sp modelId="{A4669476-B8DB-4E6D-916A-50486C0B6EA2}">
      <dsp:nvSpPr>
        <dsp:cNvPr id="0" name=""/>
        <dsp:cNvSpPr/>
      </dsp:nvSpPr>
      <dsp:spPr>
        <a:xfrm>
          <a:off x="7161117" y="1478"/>
          <a:ext cx="2045262" cy="1227157"/>
        </a:xfrm>
        <a:prstGeom prst="rect">
          <a:avLst/>
        </a:prstGeom>
        <a:solidFill>
          <a:schemeClr val="accent3">
            <a:hueOff val="-430021"/>
            <a:satOff val="354"/>
            <a:lumOff val="-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kern="1200">
              <a:solidFill>
                <a:schemeClr val="tx1"/>
              </a:solidFill>
            </a:rPr>
            <a:t>Database &amp; Storage Management</a:t>
          </a:r>
          <a:endParaRPr lang="en-US" sz="13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9">
                <a:extLst>
                  <a:ext uri="{A12FA001-AC4F-418D-AE19-62706E023703}">
                    <ahyp:hlinkClr xmlns:ahyp="http://schemas.microsoft.com/office/drawing/2018/hyperlinkcolor" val="tx"/>
                  </a:ext>
                </a:extLst>
              </a:hlinkClick>
            </a:rPr>
            <a:t>Data maintenance</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0">
                <a:extLst>
                  <a:ext uri="{A12FA001-AC4F-418D-AE19-62706E023703}">
                    <ahyp:hlinkClr xmlns:ahyp="http://schemas.microsoft.com/office/drawing/2018/hyperlinkcolor" val="tx"/>
                  </a:ext>
                </a:extLst>
              </a:hlinkClick>
            </a:rPr>
            <a:t>Database administration</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1">
                <a:extLst>
                  <a:ext uri="{A12FA001-AC4F-418D-AE19-62706E023703}">
                    <ahyp:hlinkClr xmlns:ahyp="http://schemas.microsoft.com/office/drawing/2018/hyperlinkcolor" val="tx"/>
                  </a:ext>
                </a:extLst>
              </a:hlinkClick>
            </a:rPr>
            <a:t>Database management system</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2">
                <a:extLst>
                  <a:ext uri="{A12FA001-AC4F-418D-AE19-62706E023703}">
                    <ahyp:hlinkClr xmlns:ahyp="http://schemas.microsoft.com/office/drawing/2018/hyperlinkcolor" val="tx"/>
                  </a:ext>
                </a:extLst>
              </a:hlinkClick>
            </a:rPr>
            <a:t>Business continuity planning</a:t>
          </a:r>
          <a:endParaRPr lang="en-US" sz="1000" kern="1200">
            <a:solidFill>
              <a:schemeClr val="tx1"/>
            </a:solidFill>
          </a:endParaRPr>
        </a:p>
      </dsp:txBody>
      <dsp:txXfrm>
        <a:off x="7161117" y="1478"/>
        <a:ext cx="2045262" cy="1227157"/>
      </dsp:txXfrm>
    </dsp:sp>
    <dsp:sp modelId="{8A4AC76C-0377-465C-B5CE-242755E2E34F}">
      <dsp:nvSpPr>
        <dsp:cNvPr id="0" name=""/>
        <dsp:cNvSpPr/>
      </dsp:nvSpPr>
      <dsp:spPr>
        <a:xfrm>
          <a:off x="411752" y="1433162"/>
          <a:ext cx="2045262" cy="1227157"/>
        </a:xfrm>
        <a:prstGeom prst="rect">
          <a:avLst/>
        </a:prstGeom>
        <a:solidFill>
          <a:schemeClr val="accent3">
            <a:hueOff val="-573361"/>
            <a:satOff val="472"/>
            <a:lumOff val="-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kern="1200">
              <a:solidFill>
                <a:schemeClr val="tx1"/>
              </a:solidFill>
            </a:rPr>
            <a:t>Data Security</a:t>
          </a:r>
          <a:endParaRPr lang="en-US" sz="13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3">
                <a:extLst>
                  <a:ext uri="{A12FA001-AC4F-418D-AE19-62706E023703}">
                    <ahyp:hlinkClr xmlns:ahyp="http://schemas.microsoft.com/office/drawing/2018/hyperlinkcolor" val="tx"/>
                  </a:ext>
                </a:extLst>
              </a:hlinkClick>
            </a:rPr>
            <a:t>Data access</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4">
                <a:extLst>
                  <a:ext uri="{A12FA001-AC4F-418D-AE19-62706E023703}">
                    <ahyp:hlinkClr xmlns:ahyp="http://schemas.microsoft.com/office/drawing/2018/hyperlinkcolor" val="tx"/>
                  </a:ext>
                </a:extLst>
              </a:hlinkClick>
            </a:rPr>
            <a:t>Data erasure</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5">
                <a:extLst>
                  <a:ext uri="{A12FA001-AC4F-418D-AE19-62706E023703}">
                    <ahyp:hlinkClr xmlns:ahyp="http://schemas.microsoft.com/office/drawing/2018/hyperlinkcolor" val="tx"/>
                  </a:ext>
                </a:extLst>
              </a:hlinkClick>
            </a:rPr>
            <a:t>Data privacy</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6">
                <a:extLst>
                  <a:ext uri="{A12FA001-AC4F-418D-AE19-62706E023703}">
                    <ahyp:hlinkClr xmlns:ahyp="http://schemas.microsoft.com/office/drawing/2018/hyperlinkcolor" val="tx"/>
                  </a:ext>
                </a:extLst>
              </a:hlinkClick>
            </a:rPr>
            <a:t>Data security</a:t>
          </a:r>
          <a:endParaRPr lang="en-US" sz="1000" kern="1200">
            <a:solidFill>
              <a:schemeClr val="tx1"/>
            </a:solidFill>
          </a:endParaRPr>
        </a:p>
      </dsp:txBody>
      <dsp:txXfrm>
        <a:off x="411752" y="1433162"/>
        <a:ext cx="2045262" cy="1227157"/>
      </dsp:txXfrm>
    </dsp:sp>
    <dsp:sp modelId="{86BE3363-2547-4003-B12D-82155ED7F7A2}">
      <dsp:nvSpPr>
        <dsp:cNvPr id="0" name=""/>
        <dsp:cNvSpPr/>
      </dsp:nvSpPr>
      <dsp:spPr>
        <a:xfrm>
          <a:off x="2661541" y="1433162"/>
          <a:ext cx="2045262" cy="1227157"/>
        </a:xfrm>
        <a:prstGeom prst="rect">
          <a:avLst/>
        </a:prstGeom>
        <a:solidFill>
          <a:schemeClr val="accent3">
            <a:hueOff val="-716701"/>
            <a:satOff val="590"/>
            <a:lumOff val="-4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b="1" kern="1200" dirty="0">
              <a:solidFill>
                <a:schemeClr val="tx1"/>
              </a:solidFill>
            </a:rPr>
            <a:t>Reference and Master Data</a:t>
          </a:r>
          <a:endParaRPr lang="en-US" sz="1300" b="1" kern="1200" dirty="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7">
                <a:extLst>
                  <a:ext uri="{A12FA001-AC4F-418D-AE19-62706E023703}">
                    <ahyp:hlinkClr xmlns:ahyp="http://schemas.microsoft.com/office/drawing/2018/hyperlinkcolor" val="tx"/>
                  </a:ext>
                </a:extLst>
              </a:hlinkClick>
            </a:rPr>
            <a:t>Data integration</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8">
                <a:extLst>
                  <a:ext uri="{A12FA001-AC4F-418D-AE19-62706E023703}">
                    <ahyp:hlinkClr xmlns:ahyp="http://schemas.microsoft.com/office/drawing/2018/hyperlinkcolor" val="tx"/>
                  </a:ext>
                </a:extLst>
              </a:hlinkClick>
            </a:rPr>
            <a:t>Master data management</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19">
                <a:extLst>
                  <a:ext uri="{A12FA001-AC4F-418D-AE19-62706E023703}">
                    <ahyp:hlinkClr xmlns:ahyp="http://schemas.microsoft.com/office/drawing/2018/hyperlinkcolor" val="tx"/>
                  </a:ext>
                </a:extLst>
              </a:hlinkClick>
            </a:rPr>
            <a:t>Reference data</a:t>
          </a:r>
          <a:endParaRPr lang="en-US" sz="1000" kern="1200">
            <a:solidFill>
              <a:schemeClr val="tx1"/>
            </a:solidFill>
          </a:endParaRPr>
        </a:p>
      </dsp:txBody>
      <dsp:txXfrm>
        <a:off x="2661541" y="1433162"/>
        <a:ext cx="2045262" cy="1227157"/>
      </dsp:txXfrm>
    </dsp:sp>
    <dsp:sp modelId="{EA39EC3F-4BFB-4C1D-8022-56D2449D2437}">
      <dsp:nvSpPr>
        <dsp:cNvPr id="0" name=""/>
        <dsp:cNvSpPr/>
      </dsp:nvSpPr>
      <dsp:spPr>
        <a:xfrm>
          <a:off x="4911329" y="1433162"/>
          <a:ext cx="2045262" cy="1227157"/>
        </a:xfrm>
        <a:prstGeom prst="rect">
          <a:avLst/>
        </a:prstGeom>
        <a:solidFill>
          <a:schemeClr val="accent3">
            <a:hueOff val="-860042"/>
            <a:satOff val="708"/>
            <a:lumOff val="-5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kern="1200">
              <a:solidFill>
                <a:schemeClr val="tx1"/>
              </a:solidFill>
              <a:hlinkClick xmlns:r="http://schemas.openxmlformats.org/officeDocument/2006/relationships" r:id="rId20">
                <a:extLst>
                  <a:ext uri="{A12FA001-AC4F-418D-AE19-62706E023703}">
                    <ahyp:hlinkClr xmlns:ahyp="http://schemas.microsoft.com/office/drawing/2018/hyperlinkcolor" val="tx"/>
                  </a:ext>
                </a:extLst>
              </a:hlinkClick>
            </a:rPr>
            <a:t>Data Integration</a:t>
          </a:r>
          <a:r>
            <a:rPr lang="cs-CZ" sz="1300" kern="1200">
              <a:solidFill>
                <a:schemeClr val="tx1"/>
              </a:solidFill>
            </a:rPr>
            <a:t> and Inter-operability</a:t>
          </a:r>
          <a:endParaRPr lang="en-US" sz="13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rPr>
            <a:t>Data movement (</a:t>
          </a:r>
          <a:r>
            <a:rPr lang="cs-CZ" sz="1000" kern="1200">
              <a:solidFill>
                <a:schemeClr val="tx1"/>
              </a:solidFill>
              <a:hlinkClick xmlns:r="http://schemas.openxmlformats.org/officeDocument/2006/relationships" r:id="rId21">
                <a:extLst>
                  <a:ext uri="{A12FA001-AC4F-418D-AE19-62706E023703}">
                    <ahyp:hlinkClr xmlns:ahyp="http://schemas.microsoft.com/office/drawing/2018/hyperlinkcolor" val="tx"/>
                  </a:ext>
                </a:extLst>
              </a:hlinkClick>
            </a:rPr>
            <a:t>Extract, transform, load </a:t>
          </a:r>
          <a:r>
            <a:rPr lang="cs-CZ" sz="1000" kern="1200">
              <a:solidFill>
                <a:schemeClr val="tx1"/>
              </a:solidFill>
            </a:rPr>
            <a:t>)</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rPr>
            <a:t>Data Interoperability</a:t>
          </a:r>
          <a:endParaRPr lang="en-US" sz="1000" kern="1200">
            <a:solidFill>
              <a:schemeClr val="tx1"/>
            </a:solidFill>
          </a:endParaRPr>
        </a:p>
      </dsp:txBody>
      <dsp:txXfrm>
        <a:off x="4911329" y="1433162"/>
        <a:ext cx="2045262" cy="1227157"/>
      </dsp:txXfrm>
    </dsp:sp>
    <dsp:sp modelId="{ECD13A7B-0AE9-42D2-8A03-024FD235CC2A}">
      <dsp:nvSpPr>
        <dsp:cNvPr id="0" name=""/>
        <dsp:cNvSpPr/>
      </dsp:nvSpPr>
      <dsp:spPr>
        <a:xfrm>
          <a:off x="7161117" y="1433162"/>
          <a:ext cx="2045262" cy="1227157"/>
        </a:xfrm>
        <a:prstGeom prst="rect">
          <a:avLst/>
        </a:prstGeom>
        <a:solidFill>
          <a:schemeClr val="accent3">
            <a:hueOff val="-1003382"/>
            <a:satOff val="826"/>
            <a:lumOff val="-68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kern="1200">
              <a:solidFill>
                <a:schemeClr val="tx1"/>
              </a:solidFill>
            </a:rPr>
            <a:t>Documents and Content</a:t>
          </a:r>
          <a:endParaRPr lang="en-US" sz="13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22">
                <a:extLst>
                  <a:ext uri="{A12FA001-AC4F-418D-AE19-62706E023703}">
                    <ahyp:hlinkClr xmlns:ahyp="http://schemas.microsoft.com/office/drawing/2018/hyperlinkcolor" val="tx"/>
                  </a:ext>
                </a:extLst>
              </a:hlinkClick>
            </a:rPr>
            <a:t>Document management system</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23">
                <a:extLst>
                  <a:ext uri="{A12FA001-AC4F-418D-AE19-62706E023703}">
                    <ahyp:hlinkClr xmlns:ahyp="http://schemas.microsoft.com/office/drawing/2018/hyperlinkcolor" val="tx"/>
                  </a:ext>
                </a:extLst>
              </a:hlinkClick>
            </a:rPr>
            <a:t>Records management</a:t>
          </a:r>
          <a:endParaRPr lang="en-US" sz="1000" kern="1200">
            <a:solidFill>
              <a:schemeClr val="tx1"/>
            </a:solidFill>
          </a:endParaRPr>
        </a:p>
      </dsp:txBody>
      <dsp:txXfrm>
        <a:off x="7161117" y="1433162"/>
        <a:ext cx="2045262" cy="1227157"/>
      </dsp:txXfrm>
    </dsp:sp>
    <dsp:sp modelId="{C668E90F-5B80-4F91-90F1-2B85E3C75556}">
      <dsp:nvSpPr>
        <dsp:cNvPr id="0" name=""/>
        <dsp:cNvSpPr/>
      </dsp:nvSpPr>
      <dsp:spPr>
        <a:xfrm>
          <a:off x="1536647" y="2864845"/>
          <a:ext cx="2045262" cy="1227157"/>
        </a:xfrm>
        <a:prstGeom prst="rect">
          <a:avLst/>
        </a:prstGeom>
        <a:solidFill>
          <a:schemeClr val="accent3">
            <a:hueOff val="-1146722"/>
            <a:satOff val="944"/>
            <a:lumOff val="-7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kern="1200">
              <a:solidFill>
                <a:schemeClr val="tx1"/>
              </a:solidFill>
            </a:rPr>
            <a:t>Data Warehousing and Business Intelligence</a:t>
          </a:r>
          <a:endParaRPr lang="en-US" sz="13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24">
                <a:extLst>
                  <a:ext uri="{A12FA001-AC4F-418D-AE19-62706E023703}">
                    <ahyp:hlinkClr xmlns:ahyp="http://schemas.microsoft.com/office/drawing/2018/hyperlinkcolor" val="tx"/>
                  </a:ext>
                </a:extLst>
              </a:hlinkClick>
            </a:rPr>
            <a:t>Business intelligence</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25">
                <a:extLst>
                  <a:ext uri="{A12FA001-AC4F-418D-AE19-62706E023703}">
                    <ahyp:hlinkClr xmlns:ahyp="http://schemas.microsoft.com/office/drawing/2018/hyperlinkcolor" val="tx"/>
                  </a:ext>
                </a:extLst>
              </a:hlinkClick>
            </a:rPr>
            <a:t>Data analysis</a:t>
          </a:r>
          <a:r>
            <a:rPr lang="cs-CZ" sz="1000" kern="1200">
              <a:solidFill>
                <a:schemeClr val="tx1"/>
              </a:solidFill>
            </a:rPr>
            <a:t> and </a:t>
          </a:r>
          <a:r>
            <a:rPr lang="cs-CZ" sz="1000" kern="1200">
              <a:solidFill>
                <a:schemeClr val="tx1"/>
              </a:solidFill>
              <a:hlinkClick xmlns:r="http://schemas.openxmlformats.org/officeDocument/2006/relationships" r:id="rId26">
                <a:extLst>
                  <a:ext uri="{A12FA001-AC4F-418D-AE19-62706E023703}">
                    <ahyp:hlinkClr xmlns:ahyp="http://schemas.microsoft.com/office/drawing/2018/hyperlinkcolor" val="tx"/>
                  </a:ext>
                </a:extLst>
              </a:hlinkClick>
            </a:rPr>
            <a:t>Data mining</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27">
                <a:extLst>
                  <a:ext uri="{A12FA001-AC4F-418D-AE19-62706E023703}">
                    <ahyp:hlinkClr xmlns:ahyp="http://schemas.microsoft.com/office/drawing/2018/hyperlinkcolor" val="tx"/>
                  </a:ext>
                </a:extLst>
              </a:hlinkClick>
            </a:rPr>
            <a:t>Data warehouse</a:t>
          </a:r>
          <a:r>
            <a:rPr lang="cs-CZ" sz="1000" kern="1200">
              <a:solidFill>
                <a:schemeClr val="tx1"/>
              </a:solidFill>
            </a:rPr>
            <a:t> and </a:t>
          </a:r>
          <a:r>
            <a:rPr lang="cs-CZ" sz="1000" kern="1200">
              <a:solidFill>
                <a:schemeClr val="tx1"/>
              </a:solidFill>
              <a:hlinkClick xmlns:r="http://schemas.openxmlformats.org/officeDocument/2006/relationships" r:id="rId28">
                <a:extLst>
                  <a:ext uri="{A12FA001-AC4F-418D-AE19-62706E023703}">
                    <ahyp:hlinkClr xmlns:ahyp="http://schemas.microsoft.com/office/drawing/2018/hyperlinkcolor" val="tx"/>
                  </a:ext>
                </a:extLst>
              </a:hlinkClick>
            </a:rPr>
            <a:t>Data mart</a:t>
          </a:r>
          <a:endParaRPr lang="en-US" sz="1000" kern="1200">
            <a:solidFill>
              <a:schemeClr val="tx1"/>
            </a:solidFill>
          </a:endParaRPr>
        </a:p>
      </dsp:txBody>
      <dsp:txXfrm>
        <a:off x="1536647" y="2864845"/>
        <a:ext cx="2045262" cy="1227157"/>
      </dsp:txXfrm>
    </dsp:sp>
    <dsp:sp modelId="{65EFE3E3-C9FA-41F4-832F-6242FE4F7AE6}">
      <dsp:nvSpPr>
        <dsp:cNvPr id="0" name=""/>
        <dsp:cNvSpPr/>
      </dsp:nvSpPr>
      <dsp:spPr>
        <a:xfrm>
          <a:off x="3786435" y="2864845"/>
          <a:ext cx="2045262" cy="1227157"/>
        </a:xfrm>
        <a:prstGeom prst="rect">
          <a:avLst/>
        </a:prstGeom>
        <a:solidFill>
          <a:schemeClr val="accent3">
            <a:hueOff val="-1290063"/>
            <a:satOff val="1062"/>
            <a:lumOff val="-8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kern="1200">
              <a:solidFill>
                <a:schemeClr val="tx1"/>
              </a:solidFill>
            </a:rPr>
            <a:t>Metadata</a:t>
          </a:r>
          <a:endParaRPr lang="en-US" sz="13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29">
                <a:extLst>
                  <a:ext uri="{A12FA001-AC4F-418D-AE19-62706E023703}">
                    <ahyp:hlinkClr xmlns:ahyp="http://schemas.microsoft.com/office/drawing/2018/hyperlinkcolor" val="tx"/>
                  </a:ext>
                </a:extLst>
              </a:hlinkClick>
            </a:rPr>
            <a:t>Metadata management</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0">
                <a:extLst>
                  <a:ext uri="{A12FA001-AC4F-418D-AE19-62706E023703}">
                    <ahyp:hlinkClr xmlns:ahyp="http://schemas.microsoft.com/office/drawing/2018/hyperlinkcolor" val="tx"/>
                  </a:ext>
                </a:extLst>
              </a:hlinkClick>
            </a:rPr>
            <a:t>Metadata</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1">
                <a:extLst>
                  <a:ext uri="{A12FA001-AC4F-418D-AE19-62706E023703}">
                    <ahyp:hlinkClr xmlns:ahyp="http://schemas.microsoft.com/office/drawing/2018/hyperlinkcolor" val="tx"/>
                  </a:ext>
                </a:extLst>
              </a:hlinkClick>
            </a:rPr>
            <a:t>Metadata discovery</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2">
                <a:extLst>
                  <a:ext uri="{A12FA001-AC4F-418D-AE19-62706E023703}">
                    <ahyp:hlinkClr xmlns:ahyp="http://schemas.microsoft.com/office/drawing/2018/hyperlinkcolor" val="tx"/>
                  </a:ext>
                </a:extLst>
              </a:hlinkClick>
            </a:rPr>
            <a:t>Metadata publishing</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3">
                <a:extLst>
                  <a:ext uri="{A12FA001-AC4F-418D-AE19-62706E023703}">
                    <ahyp:hlinkClr xmlns:ahyp="http://schemas.microsoft.com/office/drawing/2018/hyperlinkcolor" val="tx"/>
                  </a:ext>
                </a:extLst>
              </a:hlinkClick>
            </a:rPr>
            <a:t>Metadata registry</a:t>
          </a:r>
          <a:endParaRPr lang="en-US" sz="1000" kern="1200">
            <a:solidFill>
              <a:schemeClr val="tx1"/>
            </a:solidFill>
          </a:endParaRPr>
        </a:p>
      </dsp:txBody>
      <dsp:txXfrm>
        <a:off x="3786435" y="2864845"/>
        <a:ext cx="2045262" cy="1227157"/>
      </dsp:txXfrm>
    </dsp:sp>
    <dsp:sp modelId="{7AF195D4-BB41-4D9C-B83E-545E31A78F79}">
      <dsp:nvSpPr>
        <dsp:cNvPr id="0" name=""/>
        <dsp:cNvSpPr/>
      </dsp:nvSpPr>
      <dsp:spPr>
        <a:xfrm>
          <a:off x="6036223" y="2864845"/>
          <a:ext cx="2045262" cy="1227157"/>
        </a:xfrm>
        <a:prstGeom prst="rect">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kern="1200">
              <a:solidFill>
                <a:schemeClr val="tx1"/>
              </a:solidFill>
            </a:rPr>
            <a:t>Data Quality</a:t>
          </a:r>
          <a:endParaRPr lang="en-US" sz="13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4">
                <a:extLst>
                  <a:ext uri="{A12FA001-AC4F-418D-AE19-62706E023703}">
                    <ahyp:hlinkClr xmlns:ahyp="http://schemas.microsoft.com/office/drawing/2018/hyperlinkcolor" val="tx"/>
                  </a:ext>
                </a:extLst>
              </a:hlinkClick>
            </a:rPr>
            <a:t>Data cleansing</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5">
                <a:extLst>
                  <a:ext uri="{A12FA001-AC4F-418D-AE19-62706E023703}">
                    <ahyp:hlinkClr xmlns:ahyp="http://schemas.microsoft.com/office/drawing/2018/hyperlinkcolor" val="tx"/>
                  </a:ext>
                </a:extLst>
              </a:hlinkClick>
            </a:rPr>
            <a:t>Data integrity</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6">
                <a:extLst>
                  <a:ext uri="{A12FA001-AC4F-418D-AE19-62706E023703}">
                    <ahyp:hlinkClr xmlns:ahyp="http://schemas.microsoft.com/office/drawing/2018/hyperlinkcolor" val="tx"/>
                  </a:ext>
                </a:extLst>
              </a:hlinkClick>
            </a:rPr>
            <a:t>Data enrichment</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7">
                <a:extLst>
                  <a:ext uri="{A12FA001-AC4F-418D-AE19-62706E023703}">
                    <ahyp:hlinkClr xmlns:ahyp="http://schemas.microsoft.com/office/drawing/2018/hyperlinkcolor" val="tx"/>
                  </a:ext>
                </a:extLst>
              </a:hlinkClick>
            </a:rPr>
            <a:t>Data quality</a:t>
          </a:r>
          <a:endParaRPr lang="en-US" sz="1000" kern="1200">
            <a:solidFill>
              <a:schemeClr val="tx1"/>
            </a:solidFill>
          </a:endParaRPr>
        </a:p>
        <a:p>
          <a:pPr marL="57150" lvl="1" indent="-57150" algn="l" defTabSz="444500">
            <a:lnSpc>
              <a:spcPct val="90000"/>
            </a:lnSpc>
            <a:spcBef>
              <a:spcPct val="0"/>
            </a:spcBef>
            <a:spcAft>
              <a:spcPct val="15000"/>
            </a:spcAft>
            <a:buChar char="•"/>
          </a:pPr>
          <a:r>
            <a:rPr lang="cs-CZ" sz="1000" kern="1200">
              <a:solidFill>
                <a:schemeClr val="tx1"/>
              </a:solidFill>
              <a:hlinkClick xmlns:r="http://schemas.openxmlformats.org/officeDocument/2006/relationships" r:id="rId38">
                <a:extLst>
                  <a:ext uri="{A12FA001-AC4F-418D-AE19-62706E023703}">
                    <ahyp:hlinkClr xmlns:ahyp="http://schemas.microsoft.com/office/drawing/2018/hyperlinkcolor" val="tx"/>
                  </a:ext>
                </a:extLst>
              </a:hlinkClick>
            </a:rPr>
            <a:t>Data quality assurance</a:t>
          </a:r>
          <a:endParaRPr lang="en-US" sz="1000" kern="1200">
            <a:solidFill>
              <a:schemeClr val="tx1"/>
            </a:solidFill>
          </a:endParaRPr>
        </a:p>
      </dsp:txBody>
      <dsp:txXfrm>
        <a:off x="6036223" y="2864845"/>
        <a:ext cx="2045262" cy="1227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CAB8F-DD8A-4B35-B004-4CDD58CF7C47}">
      <dsp:nvSpPr>
        <dsp:cNvPr id="0" name=""/>
        <dsp:cNvSpPr/>
      </dsp:nvSpPr>
      <dsp:spPr>
        <a:xfrm>
          <a:off x="0" y="90525"/>
          <a:ext cx="6628804" cy="2335905"/>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cs-CZ" sz="4400" kern="1200"/>
            <a:t>Isolated golden record is not possible to use.</a:t>
          </a:r>
          <a:endParaRPr lang="en-US" sz="4400" kern="1200"/>
        </a:p>
      </dsp:txBody>
      <dsp:txXfrm>
        <a:off x="114029" y="204554"/>
        <a:ext cx="6400746" cy="2107847"/>
      </dsp:txXfrm>
    </dsp:sp>
    <dsp:sp modelId="{70885C25-4B29-415A-AC44-A166C088260C}">
      <dsp:nvSpPr>
        <dsp:cNvPr id="0" name=""/>
        <dsp:cNvSpPr/>
      </dsp:nvSpPr>
      <dsp:spPr>
        <a:xfrm>
          <a:off x="0" y="2553150"/>
          <a:ext cx="6628804" cy="2335905"/>
        </a:xfrm>
        <a:prstGeom prst="roundRect">
          <a:avLst/>
        </a:prstGeom>
        <a:gradFill rotWithShape="0">
          <a:gsLst>
            <a:gs pos="0">
              <a:schemeClr val="accent3">
                <a:hueOff val="-1433403"/>
                <a:satOff val="1180"/>
                <a:lumOff val="-981"/>
                <a:alphaOff val="0"/>
                <a:tint val="96000"/>
                <a:lumMod val="100000"/>
              </a:schemeClr>
            </a:gs>
            <a:gs pos="78000">
              <a:schemeClr val="accent3">
                <a:hueOff val="-1433403"/>
                <a:satOff val="1180"/>
                <a:lumOff val="-98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cs-CZ" sz="4400" kern="1200"/>
            <a:t>Right MDM has to allow map a dirty record with the golden record.</a:t>
          </a:r>
          <a:endParaRPr lang="en-US" sz="4400" kern="1200"/>
        </a:p>
      </dsp:txBody>
      <dsp:txXfrm>
        <a:off x="114029" y="2667179"/>
        <a:ext cx="6400746" cy="21078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hatis.techtarget.com/definition/system-of-record-SOR" TargetMode="External"/><Relationship Id="rId2" Type="http://schemas.openxmlformats.org/officeDocument/2006/relationships/hyperlink" Target="http://whatis.techtarget.com/definition/golden-recor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cs.wikipedia.org/wiki/Meta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upload.wikimedia.org/wikipedia/commons/b/b4/The_Data_Lifecycle.jp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C683-58B5-42D2-817C-362AC4A1F3DE}"/>
              </a:ext>
            </a:extLst>
          </p:cNvPr>
          <p:cNvSpPr>
            <a:spLocks noGrp="1"/>
          </p:cNvSpPr>
          <p:nvPr>
            <p:ph type="ctrTitle"/>
          </p:nvPr>
        </p:nvSpPr>
        <p:spPr/>
        <p:txBody>
          <a:bodyPr/>
          <a:lstStyle/>
          <a:p>
            <a:r>
              <a:rPr lang="en-US" dirty="0"/>
              <a:t>Data Management</a:t>
            </a:r>
            <a:r>
              <a:rPr lang="cs-CZ" dirty="0"/>
              <a:t> 1</a:t>
            </a:r>
          </a:p>
        </p:txBody>
      </p:sp>
      <p:sp>
        <p:nvSpPr>
          <p:cNvPr id="3" name="Subtitle 2">
            <a:extLst>
              <a:ext uri="{FF2B5EF4-FFF2-40B4-BE49-F238E27FC236}">
                <a16:creationId xmlns:a16="http://schemas.microsoft.com/office/drawing/2014/main" id="{F83E30F2-07A2-4757-990D-3FAF2CB1521C}"/>
              </a:ext>
            </a:extLst>
          </p:cNvPr>
          <p:cNvSpPr>
            <a:spLocks noGrp="1"/>
          </p:cNvSpPr>
          <p:nvPr>
            <p:ph type="subTitle" idx="1"/>
          </p:nvPr>
        </p:nvSpPr>
        <p:spPr/>
        <p:txBody>
          <a:bodyPr/>
          <a:lstStyle/>
          <a:p>
            <a:r>
              <a:rPr lang="cs-CZ" dirty="0"/>
              <a:t>René Moyzes</a:t>
            </a:r>
          </a:p>
        </p:txBody>
      </p:sp>
    </p:spTree>
    <p:extLst>
      <p:ext uri="{BB962C8B-B14F-4D97-AF65-F5344CB8AC3E}">
        <p14:creationId xmlns:p14="http://schemas.microsoft.com/office/powerpoint/2010/main" val="27954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47CC-19E4-45E1-9D34-57895A2F6D8D}"/>
              </a:ext>
            </a:extLst>
          </p:cNvPr>
          <p:cNvSpPr>
            <a:spLocks noGrp="1"/>
          </p:cNvSpPr>
          <p:nvPr>
            <p:ph type="title"/>
          </p:nvPr>
        </p:nvSpPr>
        <p:spPr/>
        <p:txBody>
          <a:bodyPr/>
          <a:lstStyle/>
          <a:p>
            <a:r>
              <a:rPr lang="cs-CZ" dirty="0"/>
              <a:t>Golden Record</a:t>
            </a:r>
          </a:p>
        </p:txBody>
      </p:sp>
      <p:sp>
        <p:nvSpPr>
          <p:cNvPr id="3" name="Content Placeholder 2">
            <a:extLst>
              <a:ext uri="{FF2B5EF4-FFF2-40B4-BE49-F238E27FC236}">
                <a16:creationId xmlns:a16="http://schemas.microsoft.com/office/drawing/2014/main" id="{72E5263B-735A-4101-B5B2-B1D725A84E49}"/>
              </a:ext>
            </a:extLst>
          </p:cNvPr>
          <p:cNvSpPr>
            <a:spLocks noGrp="1"/>
          </p:cNvSpPr>
          <p:nvPr>
            <p:ph idx="1"/>
          </p:nvPr>
        </p:nvSpPr>
        <p:spPr/>
        <p:txBody>
          <a:bodyPr/>
          <a:lstStyle/>
          <a:p>
            <a:pPr fontAlgn="base"/>
            <a:r>
              <a:rPr lang="en-US" dirty="0"/>
              <a:t>Golden record (according to </a:t>
            </a:r>
            <a:r>
              <a:rPr lang="en-US" dirty="0" err="1">
                <a:hlinkClick r:id="rId2"/>
              </a:rPr>
              <a:t>whatis</a:t>
            </a:r>
            <a:r>
              <a:rPr lang="en-US" dirty="0"/>
              <a:t>) ” is a single, well-defined version of all the data entities in an organizational ecosystem </a:t>
            </a:r>
            <a:r>
              <a:rPr lang="cs-CZ" dirty="0"/>
              <a:t> - </a:t>
            </a:r>
          </a:p>
          <a:p>
            <a:pPr fontAlgn="base"/>
            <a:r>
              <a:rPr lang="en-US" dirty="0"/>
              <a:t>“single version of the truth,” where “truth” is understood to mean the reference to which data users can turn when they want to ensure that they have the correct version of a piece of information.</a:t>
            </a:r>
            <a:endParaRPr lang="cs-CZ" dirty="0"/>
          </a:p>
          <a:p>
            <a:pPr fontAlgn="base"/>
            <a:r>
              <a:rPr lang="en-US" dirty="0"/>
              <a:t> The golden record encompasses all the data in every system of record (</a:t>
            </a:r>
            <a:r>
              <a:rPr lang="en-US" dirty="0">
                <a:hlinkClick r:id="rId3"/>
              </a:rPr>
              <a:t>SOR</a:t>
            </a:r>
            <a:r>
              <a:rPr lang="en-US" dirty="0"/>
              <a:t>) within a particular organization.</a:t>
            </a:r>
          </a:p>
          <a:p>
            <a:pPr marL="0" indent="0">
              <a:buNone/>
            </a:pPr>
            <a:endParaRPr lang="cs-CZ" dirty="0"/>
          </a:p>
        </p:txBody>
      </p:sp>
    </p:spTree>
    <p:extLst>
      <p:ext uri="{BB962C8B-B14F-4D97-AF65-F5344CB8AC3E}">
        <p14:creationId xmlns:p14="http://schemas.microsoft.com/office/powerpoint/2010/main" val="424134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DF91-FE9B-49F5-8A81-22515E07A8EF}"/>
              </a:ext>
            </a:extLst>
          </p:cNvPr>
          <p:cNvSpPr>
            <a:spLocks noGrp="1"/>
          </p:cNvSpPr>
          <p:nvPr>
            <p:ph type="title"/>
          </p:nvPr>
        </p:nvSpPr>
        <p:spPr/>
        <p:txBody>
          <a:bodyPr/>
          <a:lstStyle/>
          <a:p>
            <a:r>
              <a:rPr lang="cs-CZ" dirty="0"/>
              <a:t>Model Systém of Entry = Systém of Record</a:t>
            </a:r>
          </a:p>
        </p:txBody>
      </p:sp>
      <p:sp>
        <p:nvSpPr>
          <p:cNvPr id="3" name="Content Placeholder 2">
            <a:extLst>
              <a:ext uri="{FF2B5EF4-FFF2-40B4-BE49-F238E27FC236}">
                <a16:creationId xmlns:a16="http://schemas.microsoft.com/office/drawing/2014/main" id="{AD2D511B-9ABB-42B2-AE16-B0F3E58BA742}"/>
              </a:ext>
            </a:extLst>
          </p:cNvPr>
          <p:cNvSpPr>
            <a:spLocks noGrp="1"/>
          </p:cNvSpPr>
          <p:nvPr>
            <p:ph idx="1"/>
          </p:nvPr>
        </p:nvSpPr>
        <p:spPr/>
        <p:txBody>
          <a:bodyPr/>
          <a:lstStyle/>
          <a:p>
            <a:r>
              <a:rPr lang="cs-CZ" dirty="0"/>
              <a:t>The best option</a:t>
            </a:r>
          </a:p>
          <a:p>
            <a:r>
              <a:rPr lang="cs-CZ" dirty="0"/>
              <a:t>Not always possible</a:t>
            </a:r>
          </a:p>
          <a:p>
            <a:r>
              <a:rPr lang="cs-CZ" dirty="0"/>
              <a:t>Long time for data replication</a:t>
            </a:r>
          </a:p>
          <a:p>
            <a:r>
              <a:rPr lang="cs-CZ" dirty="0"/>
              <a:t>Ideally – the systém where data are needed firts.</a:t>
            </a:r>
          </a:p>
        </p:txBody>
      </p:sp>
    </p:spTree>
    <p:extLst>
      <p:ext uri="{BB962C8B-B14F-4D97-AF65-F5344CB8AC3E}">
        <p14:creationId xmlns:p14="http://schemas.microsoft.com/office/powerpoint/2010/main" val="404266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3011-F944-447E-A4B6-A0645B585C2E}"/>
              </a:ext>
            </a:extLst>
          </p:cNvPr>
          <p:cNvSpPr>
            <a:spLocks noGrp="1"/>
          </p:cNvSpPr>
          <p:nvPr>
            <p:ph type="title"/>
          </p:nvPr>
        </p:nvSpPr>
        <p:spPr/>
        <p:txBody>
          <a:bodyPr/>
          <a:lstStyle/>
          <a:p>
            <a:r>
              <a:rPr lang="cs-CZ" dirty="0"/>
              <a:t>Main activities of Master Data Management</a:t>
            </a:r>
          </a:p>
        </p:txBody>
      </p:sp>
      <p:sp>
        <p:nvSpPr>
          <p:cNvPr id="3" name="Content Placeholder 2">
            <a:extLst>
              <a:ext uri="{FF2B5EF4-FFF2-40B4-BE49-F238E27FC236}">
                <a16:creationId xmlns:a16="http://schemas.microsoft.com/office/drawing/2014/main" id="{141E6591-D248-4F49-A439-B5BD234E3BA7}"/>
              </a:ext>
            </a:extLst>
          </p:cNvPr>
          <p:cNvSpPr>
            <a:spLocks noGrp="1"/>
          </p:cNvSpPr>
          <p:nvPr>
            <p:ph idx="1"/>
          </p:nvPr>
        </p:nvSpPr>
        <p:spPr/>
        <p:txBody>
          <a:bodyPr/>
          <a:lstStyle/>
          <a:p>
            <a:r>
              <a:rPr lang="en-US" altLang="cs-CZ" dirty="0"/>
              <a:t>Import of master data records</a:t>
            </a:r>
          </a:p>
          <a:p>
            <a:r>
              <a:rPr lang="en-US" altLang="cs-CZ" dirty="0"/>
              <a:t>Cleansing and enhancement interface</a:t>
            </a:r>
          </a:p>
          <a:p>
            <a:r>
              <a:rPr lang="en-US" altLang="cs-CZ" dirty="0"/>
              <a:t>Workflow for approval</a:t>
            </a:r>
          </a:p>
          <a:p>
            <a:r>
              <a:rPr lang="en-US" altLang="cs-CZ" dirty="0"/>
              <a:t>Verifications and validations</a:t>
            </a:r>
          </a:p>
          <a:p>
            <a:r>
              <a:rPr lang="en-US" altLang="cs-CZ" dirty="0"/>
              <a:t>Versioning and life-cycle management</a:t>
            </a:r>
          </a:p>
          <a:p>
            <a:r>
              <a:rPr lang="en-US" altLang="cs-CZ" dirty="0"/>
              <a:t>Logging for compliance, governance and auditing</a:t>
            </a:r>
          </a:p>
          <a:p>
            <a:r>
              <a:rPr lang="en-US" altLang="cs-CZ" dirty="0"/>
              <a:t>Export of master data records</a:t>
            </a:r>
          </a:p>
          <a:p>
            <a:endParaRPr lang="cs-CZ" dirty="0"/>
          </a:p>
        </p:txBody>
      </p:sp>
    </p:spTree>
    <p:extLst>
      <p:ext uri="{BB962C8B-B14F-4D97-AF65-F5344CB8AC3E}">
        <p14:creationId xmlns:p14="http://schemas.microsoft.com/office/powerpoint/2010/main" val="322088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4B7B-4D6C-4EFA-89FF-7937ED574F71}"/>
              </a:ext>
            </a:extLst>
          </p:cNvPr>
          <p:cNvSpPr>
            <a:spLocks noGrp="1"/>
          </p:cNvSpPr>
          <p:nvPr>
            <p:ph type="title"/>
          </p:nvPr>
        </p:nvSpPr>
        <p:spPr/>
        <p:txBody>
          <a:bodyPr/>
          <a:lstStyle/>
          <a:p>
            <a:r>
              <a:rPr lang="cs-CZ" dirty="0"/>
              <a:t>Spagethi model</a:t>
            </a:r>
          </a:p>
        </p:txBody>
      </p:sp>
      <p:pic>
        <p:nvPicPr>
          <p:cNvPr id="2050" name="Picture 2" descr="[IntegrationSpaghetti[6].jpg]">
            <a:extLst>
              <a:ext uri="{FF2B5EF4-FFF2-40B4-BE49-F238E27FC236}">
                <a16:creationId xmlns:a16="http://schemas.microsoft.com/office/drawing/2014/main" id="{43860F80-4C79-4C44-9FA9-9209DE16B7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9641" y="1640114"/>
            <a:ext cx="9044666" cy="50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8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2205F48E-4BC9-49E8-B5F6-2CB72C2D6B5B}"/>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5400"/>
              <a:t>Spagethi model</a:t>
            </a:r>
          </a:p>
        </p:txBody>
      </p:sp>
      <p:sp>
        <p:nvSpPr>
          <p:cNvPr id="85" name="Rectangle 84">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3076" name="Picture 4" descr="VÃ½sledek obrÃ¡zku pro nepal electricity">
            <a:extLst>
              <a:ext uri="{FF2B5EF4-FFF2-40B4-BE49-F238E27FC236}">
                <a16:creationId xmlns:a16="http://schemas.microsoft.com/office/drawing/2014/main" id="{088C382B-308C-40A1-948A-C22AA6A8DB4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7675" r="2" b="2"/>
          <a:stretch/>
        </p:blipFill>
        <p:spPr bwMode="auto">
          <a:xfrm>
            <a:off x="20" y="3"/>
            <a:ext cx="6050260" cy="409166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G_2706">
            <a:extLst>
              <a:ext uri="{FF2B5EF4-FFF2-40B4-BE49-F238E27FC236}">
                <a16:creationId xmlns:a16="http://schemas.microsoft.com/office/drawing/2014/main" id="{6D18A58B-7E43-4390-9D0B-1F654184EDC8}"/>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t="21769" r="2" b="27502"/>
          <a:stretch/>
        </p:blipFill>
        <p:spPr bwMode="auto">
          <a:xfrm>
            <a:off x="6141719" y="-683"/>
            <a:ext cx="6050280" cy="409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68367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2E7F5-0FEA-45D1-8088-D416872C1873}"/>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Do not forget for mapping</a:t>
            </a:r>
          </a:p>
        </p:txBody>
      </p:sp>
      <p:grpSp>
        <p:nvGrpSpPr>
          <p:cNvPr id="24" name="Group 2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5" name="Straight Connector 2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6D98861-4162-493F-84F3-3F5E6775C773}"/>
              </a:ext>
            </a:extLst>
          </p:cNvPr>
          <p:cNvGraphicFramePr>
            <a:graphicFrameLocks noGrp="1"/>
          </p:cNvGraphicFramePr>
          <p:nvPr>
            <p:ph sz="half" idx="1"/>
            <p:extLst>
              <p:ext uri="{D42A27DB-BD31-4B8C-83A1-F6EECF244321}">
                <p14:modId xmlns:p14="http://schemas.microsoft.com/office/powerpoint/2010/main" val="17010331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723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5A07-0CC8-4885-BBFF-C415A4479C92}"/>
              </a:ext>
            </a:extLst>
          </p:cNvPr>
          <p:cNvSpPr>
            <a:spLocks noGrp="1"/>
          </p:cNvSpPr>
          <p:nvPr>
            <p:ph type="title"/>
          </p:nvPr>
        </p:nvSpPr>
        <p:spPr/>
        <p:txBody>
          <a:bodyPr/>
          <a:lstStyle/>
          <a:p>
            <a:r>
              <a:rPr lang="cs-CZ" dirty="0"/>
              <a:t>Metadata</a:t>
            </a:r>
          </a:p>
        </p:txBody>
      </p:sp>
      <p:sp>
        <p:nvSpPr>
          <p:cNvPr id="4" name="Text Placeholder 3">
            <a:extLst>
              <a:ext uri="{FF2B5EF4-FFF2-40B4-BE49-F238E27FC236}">
                <a16:creationId xmlns:a16="http://schemas.microsoft.com/office/drawing/2014/main" id="{702029F9-E2EE-45A1-BD36-64EF6A773BDF}"/>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33432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27CF-C33C-424B-8945-795914821724}"/>
              </a:ext>
            </a:extLst>
          </p:cNvPr>
          <p:cNvSpPr>
            <a:spLocks noGrp="1"/>
          </p:cNvSpPr>
          <p:nvPr>
            <p:ph type="title"/>
          </p:nvPr>
        </p:nvSpPr>
        <p:spPr/>
        <p:txBody>
          <a:bodyPr/>
          <a:lstStyle/>
          <a:p>
            <a:r>
              <a:rPr lang="cs-CZ" dirty="0"/>
              <a:t>Metadata</a:t>
            </a:r>
          </a:p>
        </p:txBody>
      </p:sp>
      <p:sp>
        <p:nvSpPr>
          <p:cNvPr id="3" name="Content Placeholder 2">
            <a:extLst>
              <a:ext uri="{FF2B5EF4-FFF2-40B4-BE49-F238E27FC236}">
                <a16:creationId xmlns:a16="http://schemas.microsoft.com/office/drawing/2014/main" id="{B2F881D8-B6AD-46F1-A89C-D8300FD339B9}"/>
              </a:ext>
            </a:extLst>
          </p:cNvPr>
          <p:cNvSpPr>
            <a:spLocks noGrp="1"/>
          </p:cNvSpPr>
          <p:nvPr>
            <p:ph idx="1"/>
          </p:nvPr>
        </p:nvSpPr>
        <p:spPr/>
        <p:txBody>
          <a:bodyPr/>
          <a:lstStyle/>
          <a:p>
            <a:r>
              <a:rPr lang="cs-CZ" dirty="0"/>
              <a:t>Metadata jsou data, která poskytují informaci o jiných datech. Příkladem je katalogizační lístek v knihovně, obsahující data o původu a umístění knihy: jsou to data o datech v knize, uložená na katalogizačním lístku. Metadata mohou sloužit např. k snadnému vyhledávání knih. </a:t>
            </a:r>
            <a:r>
              <a:rPr lang="cs-CZ" dirty="0">
                <a:hlinkClick r:id="rId2"/>
              </a:rPr>
              <a:t>Wikipedie</a:t>
            </a:r>
            <a:endParaRPr lang="cs-CZ" dirty="0"/>
          </a:p>
        </p:txBody>
      </p:sp>
    </p:spTree>
    <p:extLst>
      <p:ext uri="{BB962C8B-B14F-4D97-AF65-F5344CB8AC3E}">
        <p14:creationId xmlns:p14="http://schemas.microsoft.com/office/powerpoint/2010/main" val="299490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C5B12D-7E67-4C37-8B50-B8B8D7C8FA51}"/>
              </a:ext>
            </a:extLst>
          </p:cNvPr>
          <p:cNvSpPr>
            <a:spLocks noGrp="1"/>
          </p:cNvSpPr>
          <p:nvPr>
            <p:ph type="title"/>
          </p:nvPr>
        </p:nvSpPr>
        <p:spPr/>
        <p:txBody>
          <a:bodyPr/>
          <a:lstStyle/>
          <a:p>
            <a:r>
              <a:rPr lang="cs-CZ" dirty="0"/>
              <a:t>Metadata</a:t>
            </a:r>
          </a:p>
        </p:txBody>
      </p:sp>
      <p:sp>
        <p:nvSpPr>
          <p:cNvPr id="5" name="Content Placeholder 4">
            <a:extLst>
              <a:ext uri="{FF2B5EF4-FFF2-40B4-BE49-F238E27FC236}">
                <a16:creationId xmlns:a16="http://schemas.microsoft.com/office/drawing/2014/main" id="{D271B44F-F3F0-4230-B61E-A1227E87B232}"/>
              </a:ext>
            </a:extLst>
          </p:cNvPr>
          <p:cNvSpPr>
            <a:spLocks noGrp="1"/>
          </p:cNvSpPr>
          <p:nvPr>
            <p:ph idx="1"/>
          </p:nvPr>
        </p:nvSpPr>
        <p:spPr/>
        <p:txBody>
          <a:bodyPr/>
          <a:lstStyle/>
          <a:p>
            <a:r>
              <a:rPr lang="en-GB" dirty="0"/>
              <a:t>“Metadata is the DNA of the data warehouse”</a:t>
            </a:r>
          </a:p>
          <a:p>
            <a:pPr lvl="1">
              <a:buNone/>
            </a:pPr>
            <a:r>
              <a:rPr lang="en-GB" dirty="0"/>
              <a:t>— Ralph Kimball</a:t>
            </a:r>
          </a:p>
          <a:p>
            <a:endParaRPr lang="en-GB" dirty="0"/>
          </a:p>
          <a:p>
            <a:r>
              <a:rPr lang="en-GB" dirty="0"/>
              <a:t>“Metadata for the data warehouse environment is one of the most important aspects”</a:t>
            </a:r>
          </a:p>
          <a:p>
            <a:pPr lvl="1">
              <a:buNone/>
            </a:pPr>
            <a:r>
              <a:rPr lang="en-GB" dirty="0"/>
              <a:t>— Bill </a:t>
            </a:r>
            <a:r>
              <a:rPr lang="en-GB" dirty="0" err="1"/>
              <a:t>Inmon</a:t>
            </a:r>
            <a:endParaRPr lang="en-GB" dirty="0"/>
          </a:p>
          <a:p>
            <a:endParaRPr lang="en-US" dirty="0"/>
          </a:p>
          <a:p>
            <a:r>
              <a:rPr lang="en-US" dirty="0"/>
              <a:t>“Statistical metadata systems play a fundamental role in statistical organizations”</a:t>
            </a:r>
          </a:p>
          <a:p>
            <a:pPr marL="442913" lvl="1" indent="-442913">
              <a:buNone/>
            </a:pPr>
            <a:r>
              <a:rPr lang="en-GB" dirty="0"/>
              <a:t>	— METIS</a:t>
            </a:r>
          </a:p>
          <a:p>
            <a:endParaRPr lang="cs-CZ" dirty="0"/>
          </a:p>
        </p:txBody>
      </p:sp>
    </p:spTree>
    <p:extLst>
      <p:ext uri="{BB962C8B-B14F-4D97-AF65-F5344CB8AC3E}">
        <p14:creationId xmlns:p14="http://schemas.microsoft.com/office/powerpoint/2010/main" val="66928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D13A-D1A5-45B4-9DB3-7CB16348463A}"/>
              </a:ext>
            </a:extLst>
          </p:cNvPr>
          <p:cNvSpPr>
            <a:spLocks noGrp="1"/>
          </p:cNvSpPr>
          <p:nvPr>
            <p:ph type="title"/>
          </p:nvPr>
        </p:nvSpPr>
        <p:spPr/>
        <p:txBody>
          <a:bodyPr/>
          <a:lstStyle/>
          <a:p>
            <a:r>
              <a:rPr lang="cs-CZ" dirty="0"/>
              <a:t>Metadata</a:t>
            </a:r>
          </a:p>
        </p:txBody>
      </p:sp>
      <p:sp>
        <p:nvSpPr>
          <p:cNvPr id="3" name="Content Placeholder 2">
            <a:extLst>
              <a:ext uri="{FF2B5EF4-FFF2-40B4-BE49-F238E27FC236}">
                <a16:creationId xmlns:a16="http://schemas.microsoft.com/office/drawing/2014/main" id="{DD4DE741-9710-4D4E-A8DD-3A1375285DFE}"/>
              </a:ext>
            </a:extLst>
          </p:cNvPr>
          <p:cNvSpPr>
            <a:spLocks noGrp="1"/>
          </p:cNvSpPr>
          <p:nvPr>
            <p:ph idx="1"/>
          </p:nvPr>
        </p:nvSpPr>
        <p:spPr/>
        <p:txBody>
          <a:bodyPr/>
          <a:lstStyle/>
          <a:p>
            <a:r>
              <a:rPr lang="en-GB" dirty="0"/>
              <a:t>Statistical metadata</a:t>
            </a:r>
          </a:p>
          <a:p>
            <a:r>
              <a:rPr lang="en-GB" dirty="0"/>
              <a:t>Process metadata</a:t>
            </a:r>
          </a:p>
          <a:p>
            <a:r>
              <a:rPr lang="en-GB" dirty="0"/>
              <a:t>Quality metadata</a:t>
            </a:r>
          </a:p>
          <a:p>
            <a:r>
              <a:rPr lang="en-GB" dirty="0"/>
              <a:t>Technical metadata</a:t>
            </a:r>
          </a:p>
          <a:p>
            <a:r>
              <a:rPr lang="en-GB" dirty="0"/>
              <a:t>Authorisation metadata</a:t>
            </a:r>
          </a:p>
          <a:p>
            <a:r>
              <a:rPr lang="en-GB" dirty="0"/>
              <a:t>Data models</a:t>
            </a:r>
          </a:p>
          <a:p>
            <a:endParaRPr lang="cs-CZ" dirty="0"/>
          </a:p>
        </p:txBody>
      </p:sp>
    </p:spTree>
    <p:extLst>
      <p:ext uri="{BB962C8B-B14F-4D97-AF65-F5344CB8AC3E}">
        <p14:creationId xmlns:p14="http://schemas.microsoft.com/office/powerpoint/2010/main" val="101617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4A25-9BC1-4096-8061-B151BEF00C0B}"/>
              </a:ext>
            </a:extLst>
          </p:cNvPr>
          <p:cNvSpPr>
            <a:spLocks noGrp="1"/>
          </p:cNvSpPr>
          <p:nvPr>
            <p:ph type="title"/>
          </p:nvPr>
        </p:nvSpPr>
        <p:spPr/>
        <p:txBody>
          <a:bodyPr/>
          <a:lstStyle/>
          <a:p>
            <a:r>
              <a:rPr lang="cs-CZ" dirty="0"/>
              <a:t>Data management activities</a:t>
            </a:r>
          </a:p>
        </p:txBody>
      </p:sp>
      <p:sp>
        <p:nvSpPr>
          <p:cNvPr id="3" name="Text Placeholder 2">
            <a:extLst>
              <a:ext uri="{FF2B5EF4-FFF2-40B4-BE49-F238E27FC236}">
                <a16:creationId xmlns:a16="http://schemas.microsoft.com/office/drawing/2014/main" id="{644F90A7-F009-40A2-9284-E6BB11390AD3}"/>
              </a:ext>
            </a:extLst>
          </p:cNvPr>
          <p:cNvSpPr>
            <a:spLocks noGrp="1"/>
          </p:cNvSpPr>
          <p:nvPr>
            <p:ph type="body" idx="1"/>
          </p:nvPr>
        </p:nvSpPr>
        <p:spPr/>
        <p:txBody>
          <a:bodyPr/>
          <a:lstStyle/>
          <a:p>
            <a:r>
              <a:rPr lang="en-US" dirty="0">
                <a:hlinkClick r:id="rId2"/>
              </a:rPr>
              <a:t>https://upload.wikimedia.org/wikipedia/commons/b/b4/The_Data_Lifecycle.jpg</a:t>
            </a:r>
            <a:endParaRPr lang="cs-CZ" dirty="0"/>
          </a:p>
        </p:txBody>
      </p:sp>
    </p:spTree>
    <p:extLst>
      <p:ext uri="{BB962C8B-B14F-4D97-AF65-F5344CB8AC3E}">
        <p14:creationId xmlns:p14="http://schemas.microsoft.com/office/powerpoint/2010/main" val="3873135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7B0-F04C-4885-9CCD-FCCAE0E6D31B}"/>
              </a:ext>
            </a:extLst>
          </p:cNvPr>
          <p:cNvSpPr>
            <a:spLocks noGrp="1"/>
          </p:cNvSpPr>
          <p:nvPr>
            <p:ph type="title"/>
          </p:nvPr>
        </p:nvSpPr>
        <p:spPr/>
        <p:txBody>
          <a:bodyPr/>
          <a:lstStyle/>
          <a:p>
            <a:r>
              <a:rPr lang="cs-CZ" dirty="0"/>
              <a:t>Metadata Creation</a:t>
            </a:r>
          </a:p>
        </p:txBody>
      </p:sp>
      <p:sp>
        <p:nvSpPr>
          <p:cNvPr id="3" name="Content Placeholder 2">
            <a:extLst>
              <a:ext uri="{FF2B5EF4-FFF2-40B4-BE49-F238E27FC236}">
                <a16:creationId xmlns:a16="http://schemas.microsoft.com/office/drawing/2014/main" id="{20366CCA-2574-48CA-A5EE-38E61B845365}"/>
              </a:ext>
            </a:extLst>
          </p:cNvPr>
          <p:cNvSpPr>
            <a:spLocks noGrp="1"/>
          </p:cNvSpPr>
          <p:nvPr>
            <p:ph idx="1"/>
          </p:nvPr>
        </p:nvSpPr>
        <p:spPr/>
        <p:txBody>
          <a:bodyPr>
            <a:normAutofit lnSpcReduction="10000"/>
          </a:bodyPr>
          <a:lstStyle/>
          <a:p>
            <a:pPr lvl="0"/>
            <a:r>
              <a:rPr lang="en-GB" dirty="0"/>
              <a:t>manual creation;</a:t>
            </a:r>
            <a:endParaRPr lang="cs-CZ" dirty="0"/>
          </a:p>
          <a:p>
            <a:pPr lvl="0"/>
            <a:r>
              <a:rPr lang="en-GB" dirty="0"/>
              <a:t>automated creation;</a:t>
            </a:r>
            <a:endParaRPr lang="cs-CZ" dirty="0"/>
          </a:p>
          <a:p>
            <a:pPr lvl="0"/>
            <a:r>
              <a:rPr lang="en-GB" dirty="0"/>
              <a:t>harvesting from other systems: </a:t>
            </a:r>
            <a:endParaRPr lang="cs-CZ" dirty="0"/>
          </a:p>
          <a:p>
            <a:pPr lvl="1"/>
            <a:r>
              <a:rPr lang="en-GB" dirty="0"/>
              <a:t>automated extraction(automated, regular process of collection metadata descriptions from different sources to create useful aggregations of metadata and related services);</a:t>
            </a:r>
            <a:endParaRPr lang="cs-CZ" dirty="0"/>
          </a:p>
          <a:p>
            <a:pPr lvl="1"/>
            <a:r>
              <a:rPr lang="en-GB" dirty="0"/>
              <a:t>convert metadata;</a:t>
            </a:r>
            <a:endParaRPr lang="cs-CZ" dirty="0"/>
          </a:p>
          <a:p>
            <a:pPr lvl="1"/>
            <a:r>
              <a:rPr lang="en-GB" dirty="0"/>
              <a:t>manual import from files (XML, CSV);</a:t>
            </a:r>
            <a:endParaRPr lang="cs-CZ" dirty="0"/>
          </a:p>
          <a:p>
            <a:pPr lvl="0"/>
            <a:r>
              <a:rPr lang="en-GB" dirty="0"/>
              <a:t>data access authorization metadata creation;</a:t>
            </a:r>
            <a:endParaRPr lang="cs-CZ" dirty="0"/>
          </a:p>
          <a:p>
            <a:pPr lvl="0"/>
            <a:r>
              <a:rPr lang="en-GB" dirty="0"/>
              <a:t>implementing metadata repository;</a:t>
            </a:r>
            <a:endParaRPr lang="cs-CZ" dirty="0"/>
          </a:p>
          <a:p>
            <a:pPr lvl="0"/>
            <a:r>
              <a:rPr lang="en-GB" dirty="0"/>
              <a:t>creating links between metadata objects.</a:t>
            </a:r>
            <a:endParaRPr lang="cs-CZ" dirty="0"/>
          </a:p>
          <a:p>
            <a:endParaRPr lang="cs-CZ" dirty="0"/>
          </a:p>
        </p:txBody>
      </p:sp>
    </p:spTree>
    <p:extLst>
      <p:ext uri="{BB962C8B-B14F-4D97-AF65-F5344CB8AC3E}">
        <p14:creationId xmlns:p14="http://schemas.microsoft.com/office/powerpoint/2010/main" val="1557750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698F-3749-430A-A529-F3CEEBB2F174}"/>
              </a:ext>
            </a:extLst>
          </p:cNvPr>
          <p:cNvSpPr>
            <a:spLocks noGrp="1"/>
          </p:cNvSpPr>
          <p:nvPr>
            <p:ph type="title"/>
          </p:nvPr>
        </p:nvSpPr>
        <p:spPr/>
        <p:txBody>
          <a:bodyPr/>
          <a:lstStyle/>
          <a:p>
            <a:r>
              <a:rPr lang="cs-CZ" dirty="0"/>
              <a:t>Metadata Lifecycle</a:t>
            </a:r>
            <a:br>
              <a:rPr lang="cs-CZ" dirty="0"/>
            </a:br>
            <a:endParaRPr lang="cs-CZ" dirty="0"/>
          </a:p>
        </p:txBody>
      </p:sp>
      <p:sp>
        <p:nvSpPr>
          <p:cNvPr id="3" name="Content Placeholder 2">
            <a:extLst>
              <a:ext uri="{FF2B5EF4-FFF2-40B4-BE49-F238E27FC236}">
                <a16:creationId xmlns:a16="http://schemas.microsoft.com/office/drawing/2014/main" id="{3BDBD3AD-0293-4CE8-B900-55B49603766B}"/>
              </a:ext>
            </a:extLst>
          </p:cNvPr>
          <p:cNvSpPr>
            <a:spLocks noGrp="1"/>
          </p:cNvSpPr>
          <p:nvPr>
            <p:ph idx="1"/>
          </p:nvPr>
        </p:nvSpPr>
        <p:spPr/>
        <p:txBody>
          <a:bodyPr/>
          <a:lstStyle/>
          <a:p>
            <a:r>
              <a:rPr lang="en-GB" dirty="0"/>
              <a:t>1. Collection</a:t>
            </a:r>
            <a:endParaRPr lang="cs-CZ" dirty="0"/>
          </a:p>
          <a:p>
            <a:pPr lvl="1"/>
            <a:r>
              <a:rPr lang="en-GB" dirty="0"/>
              <a:t>Metadata should be captured as early as possible in the production process. Collection of some types of metadata can and should be automated. When data is entered to the data warehouse basic metadata must already exist in a correct form. Collection of metadata should be automated whenever possible. </a:t>
            </a:r>
            <a:endParaRPr lang="cs-CZ" dirty="0"/>
          </a:p>
          <a:p>
            <a:r>
              <a:rPr lang="en-GB" dirty="0"/>
              <a:t>2. Maintenance</a:t>
            </a:r>
            <a:endParaRPr lang="cs-CZ" dirty="0"/>
          </a:p>
          <a:p>
            <a:pPr lvl="1"/>
            <a:r>
              <a:rPr lang="en-GB" dirty="0"/>
              <a:t>Metadata must be up to date always. Processes must be in place to capture changes, synchronize metadata with the changing architecture.</a:t>
            </a:r>
            <a:endParaRPr lang="cs-CZ" dirty="0"/>
          </a:p>
          <a:p>
            <a:r>
              <a:rPr lang="en-GB" dirty="0"/>
              <a:t>3. Deployment</a:t>
            </a:r>
            <a:endParaRPr lang="cs-CZ" dirty="0"/>
          </a:p>
          <a:p>
            <a:pPr lvl="1"/>
            <a:r>
              <a:rPr lang="en-GB" dirty="0"/>
              <a:t>Metadata must be available to users in the right form and with the right tools.</a:t>
            </a:r>
            <a:endParaRPr lang="cs-CZ" dirty="0"/>
          </a:p>
          <a:p>
            <a:endParaRPr lang="cs-CZ" dirty="0"/>
          </a:p>
        </p:txBody>
      </p:sp>
    </p:spTree>
    <p:extLst>
      <p:ext uri="{BB962C8B-B14F-4D97-AF65-F5344CB8AC3E}">
        <p14:creationId xmlns:p14="http://schemas.microsoft.com/office/powerpoint/2010/main" val="306147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5A07-0CC8-4885-BBFF-C415A4479C92}"/>
              </a:ext>
            </a:extLst>
          </p:cNvPr>
          <p:cNvSpPr>
            <a:spLocks noGrp="1"/>
          </p:cNvSpPr>
          <p:nvPr>
            <p:ph type="title"/>
          </p:nvPr>
        </p:nvSpPr>
        <p:spPr/>
        <p:txBody>
          <a:bodyPr/>
          <a:lstStyle/>
          <a:p>
            <a:r>
              <a:rPr lang="cs-CZ" dirty="0"/>
              <a:t>Master Data Management</a:t>
            </a:r>
          </a:p>
        </p:txBody>
      </p:sp>
      <p:sp>
        <p:nvSpPr>
          <p:cNvPr id="4" name="Text Placeholder 3">
            <a:extLst>
              <a:ext uri="{FF2B5EF4-FFF2-40B4-BE49-F238E27FC236}">
                <a16:creationId xmlns:a16="http://schemas.microsoft.com/office/drawing/2014/main" id="{702029F9-E2EE-45A1-BD36-64EF6A773BDF}"/>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395103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C77051-71DD-4D24-AA90-1E3108A34E80}"/>
              </a:ext>
            </a:extLst>
          </p:cNvPr>
          <p:cNvSpPr>
            <a:spLocks noGrp="1"/>
          </p:cNvSpPr>
          <p:nvPr>
            <p:ph type="title"/>
          </p:nvPr>
        </p:nvSpPr>
        <p:spPr>
          <a:xfrm>
            <a:off x="1286933" y="609600"/>
            <a:ext cx="10197494" cy="1099457"/>
          </a:xfrm>
        </p:spPr>
        <p:txBody>
          <a:bodyPr>
            <a:normAutofit/>
          </a:bodyPr>
          <a:lstStyle/>
          <a:p>
            <a:r>
              <a:rPr lang="cs-CZ" dirty="0"/>
              <a:t>Data Activities</a:t>
            </a:r>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E5A9C454-98CD-4CD3-9287-2C77EEEA60E4}"/>
              </a:ext>
            </a:extLst>
          </p:cNvPr>
          <p:cNvGraphicFramePr>
            <a:graphicFrameLocks noGrp="1"/>
          </p:cNvGraphicFramePr>
          <p:nvPr>
            <p:ph idx="1"/>
            <p:extLst>
              <p:ext uri="{D42A27DB-BD31-4B8C-83A1-F6EECF244321}">
                <p14:modId xmlns:p14="http://schemas.microsoft.com/office/powerpoint/2010/main" val="302043608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510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8E25-60CB-43FE-8FF4-1812F9E6DEE4}"/>
              </a:ext>
            </a:extLst>
          </p:cNvPr>
          <p:cNvSpPr>
            <a:spLocks noGrp="1"/>
          </p:cNvSpPr>
          <p:nvPr>
            <p:ph type="title"/>
          </p:nvPr>
        </p:nvSpPr>
        <p:spPr/>
        <p:txBody>
          <a:bodyPr/>
          <a:lstStyle/>
          <a:p>
            <a:r>
              <a:rPr lang="cs-CZ" dirty="0"/>
              <a:t>Master Data Management</a:t>
            </a:r>
          </a:p>
        </p:txBody>
      </p:sp>
      <p:sp>
        <p:nvSpPr>
          <p:cNvPr id="3" name="Text Placeholder 2">
            <a:extLst>
              <a:ext uri="{FF2B5EF4-FFF2-40B4-BE49-F238E27FC236}">
                <a16:creationId xmlns:a16="http://schemas.microsoft.com/office/drawing/2014/main" id="{AA3F8D05-BC8A-4082-B37E-BF7C0B74E53A}"/>
              </a:ext>
            </a:extLst>
          </p:cNvPr>
          <p:cNvSpPr>
            <a:spLocks noGrp="1"/>
          </p:cNvSpPr>
          <p:nvPr>
            <p:ph idx="1"/>
          </p:nvPr>
        </p:nvSpPr>
        <p:spPr/>
        <p:txBody>
          <a:bodyPr>
            <a:normAutofit/>
          </a:bodyPr>
          <a:lstStyle/>
          <a:p>
            <a:r>
              <a:rPr lang="en-US" altLang="cs-CZ" dirty="0"/>
              <a:t>Master data is data shared across computer systems in the enterprise.</a:t>
            </a:r>
          </a:p>
          <a:p>
            <a:r>
              <a:rPr lang="en-US" altLang="cs-CZ" dirty="0"/>
              <a:t>Master data is the dimension or hierarchy data in data warehouses and transactional systems</a:t>
            </a:r>
          </a:p>
          <a:p>
            <a:r>
              <a:rPr lang="en-US" altLang="cs-CZ" dirty="0"/>
              <a:t>Master data is core business objects shared by applications across an enterprise</a:t>
            </a:r>
          </a:p>
          <a:p>
            <a:r>
              <a:rPr lang="en-US" altLang="cs-CZ" dirty="0"/>
              <a:t>Slowly changing Reference data shared across systems </a:t>
            </a:r>
          </a:p>
        </p:txBody>
      </p:sp>
    </p:spTree>
    <p:extLst>
      <p:ext uri="{BB962C8B-B14F-4D97-AF65-F5344CB8AC3E}">
        <p14:creationId xmlns:p14="http://schemas.microsoft.com/office/powerpoint/2010/main" val="254466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2D85-881F-418C-B4D6-89BDA229DE99}"/>
              </a:ext>
            </a:extLst>
          </p:cNvPr>
          <p:cNvSpPr>
            <a:spLocks noGrp="1"/>
          </p:cNvSpPr>
          <p:nvPr>
            <p:ph type="title"/>
          </p:nvPr>
        </p:nvSpPr>
        <p:spPr/>
        <p:txBody>
          <a:bodyPr/>
          <a:lstStyle/>
          <a:p>
            <a:r>
              <a:rPr lang="cs-CZ" dirty="0"/>
              <a:t>Master Data</a:t>
            </a:r>
          </a:p>
        </p:txBody>
      </p:sp>
      <p:sp>
        <p:nvSpPr>
          <p:cNvPr id="3" name="Content Placeholder 2">
            <a:extLst>
              <a:ext uri="{FF2B5EF4-FFF2-40B4-BE49-F238E27FC236}">
                <a16:creationId xmlns:a16="http://schemas.microsoft.com/office/drawing/2014/main" id="{B5DC26C6-E1B4-40F2-BC69-0720DCE90414}"/>
              </a:ext>
            </a:extLst>
          </p:cNvPr>
          <p:cNvSpPr>
            <a:spLocks noGrp="1"/>
          </p:cNvSpPr>
          <p:nvPr>
            <p:ph idx="1"/>
          </p:nvPr>
        </p:nvSpPr>
        <p:spPr/>
        <p:txBody>
          <a:bodyPr/>
          <a:lstStyle/>
          <a:p>
            <a:r>
              <a:rPr lang="en-US" dirty="0"/>
              <a:t>Operational Master Data Definition</a:t>
            </a:r>
            <a:endParaRPr lang="cs-CZ" dirty="0"/>
          </a:p>
          <a:p>
            <a:pPr lvl="1"/>
            <a:r>
              <a:rPr lang="en-US" dirty="0"/>
              <a:t>creation, and synchronization of Master Data required for transactional systems and delivered via service-oriented architecture (SOA). </a:t>
            </a:r>
            <a:endParaRPr lang="cs-CZ" dirty="0"/>
          </a:p>
          <a:p>
            <a:r>
              <a:rPr lang="en-US" dirty="0"/>
              <a:t>Analytical Master Data Definition</a:t>
            </a:r>
            <a:endParaRPr lang="cs-CZ" dirty="0"/>
          </a:p>
          <a:p>
            <a:pPr lvl="2"/>
            <a:r>
              <a:rPr lang="en-US" dirty="0"/>
              <a:t>creation, and integration, including multiple historical versions, of Master Data required for Enterprise Reporting or Data Warehousing applications. </a:t>
            </a:r>
            <a:endParaRPr lang="cs-CZ" dirty="0"/>
          </a:p>
          <a:p>
            <a:r>
              <a:rPr lang="en-US" dirty="0"/>
              <a:t>Unified Master Data Master </a:t>
            </a:r>
            <a:endParaRPr lang="cs-CZ" dirty="0"/>
          </a:p>
          <a:p>
            <a:pPr lvl="2"/>
            <a:r>
              <a:rPr lang="en-US" dirty="0"/>
              <a:t>Data that is defined and crated to apply to both Operational and Analytical applications. Implementation of the “single view of the truth”. It requires achieving agreement on a complex topic among a group of </a:t>
            </a:r>
            <a:r>
              <a:rPr lang="en-US" dirty="0" err="1"/>
              <a:t>peop</a:t>
            </a:r>
            <a:endParaRPr lang="cs-CZ" dirty="0"/>
          </a:p>
        </p:txBody>
      </p:sp>
    </p:spTree>
    <p:extLst>
      <p:ext uri="{BB962C8B-B14F-4D97-AF65-F5344CB8AC3E}">
        <p14:creationId xmlns:p14="http://schemas.microsoft.com/office/powerpoint/2010/main" val="29809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0509-2E1A-4003-A0E8-4ABF054C1932}"/>
              </a:ext>
            </a:extLst>
          </p:cNvPr>
          <p:cNvSpPr>
            <a:spLocks noGrp="1"/>
          </p:cNvSpPr>
          <p:nvPr>
            <p:ph type="title"/>
          </p:nvPr>
        </p:nvSpPr>
        <p:spPr/>
        <p:txBody>
          <a:bodyPr/>
          <a:lstStyle/>
          <a:p>
            <a:r>
              <a:rPr lang="cs-CZ" dirty="0"/>
              <a:t>Sample Master Data</a:t>
            </a:r>
          </a:p>
        </p:txBody>
      </p:sp>
      <p:sp>
        <p:nvSpPr>
          <p:cNvPr id="3" name="Content Placeholder 2">
            <a:extLst>
              <a:ext uri="{FF2B5EF4-FFF2-40B4-BE49-F238E27FC236}">
                <a16:creationId xmlns:a16="http://schemas.microsoft.com/office/drawing/2014/main" id="{30E9244B-184E-4E36-A734-CFFB1AD91E80}"/>
              </a:ext>
            </a:extLst>
          </p:cNvPr>
          <p:cNvSpPr>
            <a:spLocks noGrp="1"/>
          </p:cNvSpPr>
          <p:nvPr>
            <p:ph idx="1"/>
          </p:nvPr>
        </p:nvSpPr>
        <p:spPr/>
        <p:txBody>
          <a:bodyPr/>
          <a:lstStyle/>
          <a:p>
            <a:r>
              <a:rPr lang="en-US" altLang="cs-CZ" dirty="0"/>
              <a:t>Product master data</a:t>
            </a:r>
          </a:p>
          <a:p>
            <a:pPr lvl="1"/>
            <a:r>
              <a:rPr lang="en-US" altLang="cs-CZ" dirty="0"/>
              <a:t>Product Information Management (PIM)</a:t>
            </a:r>
          </a:p>
          <a:p>
            <a:r>
              <a:rPr lang="en-US" altLang="cs-CZ" dirty="0"/>
              <a:t>Customer master data</a:t>
            </a:r>
          </a:p>
          <a:p>
            <a:pPr lvl="1"/>
            <a:r>
              <a:rPr lang="en-US" altLang="cs-CZ" dirty="0"/>
              <a:t>Customer Data Integration (CDI)</a:t>
            </a:r>
          </a:p>
          <a:p>
            <a:r>
              <a:rPr lang="en-US" altLang="cs-CZ" dirty="0"/>
              <a:t>Analytical master data</a:t>
            </a:r>
          </a:p>
          <a:p>
            <a:pPr lvl="1"/>
            <a:r>
              <a:rPr lang="en-US" altLang="cs-CZ" dirty="0"/>
              <a:t>Hierarchies used for reporting</a:t>
            </a:r>
          </a:p>
          <a:p>
            <a:r>
              <a:rPr lang="en-US" altLang="cs-CZ" dirty="0"/>
              <a:t>Other possible </a:t>
            </a:r>
          </a:p>
          <a:p>
            <a:pPr lvl="1"/>
            <a:r>
              <a:rPr lang="en-US" altLang="cs-CZ" dirty="0"/>
              <a:t>Recipe master data</a:t>
            </a:r>
          </a:p>
          <a:p>
            <a:pPr lvl="1"/>
            <a:r>
              <a:rPr lang="en-US" altLang="cs-CZ" dirty="0"/>
              <a:t>Vendor master data</a:t>
            </a:r>
          </a:p>
          <a:p>
            <a:pPr lvl="1"/>
            <a:r>
              <a:rPr lang="en-US" altLang="cs-CZ" dirty="0"/>
              <a:t>Employee master data</a:t>
            </a:r>
          </a:p>
          <a:p>
            <a:endParaRPr lang="cs-CZ" dirty="0"/>
          </a:p>
        </p:txBody>
      </p:sp>
    </p:spTree>
    <p:extLst>
      <p:ext uri="{BB962C8B-B14F-4D97-AF65-F5344CB8AC3E}">
        <p14:creationId xmlns:p14="http://schemas.microsoft.com/office/powerpoint/2010/main" val="78812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45BA-CE8E-4542-902A-466C2496654A}"/>
              </a:ext>
            </a:extLst>
          </p:cNvPr>
          <p:cNvSpPr>
            <a:spLocks noGrp="1"/>
          </p:cNvSpPr>
          <p:nvPr>
            <p:ph type="title"/>
          </p:nvPr>
        </p:nvSpPr>
        <p:spPr/>
        <p:txBody>
          <a:bodyPr/>
          <a:lstStyle/>
          <a:p>
            <a:r>
              <a:rPr lang="en-US" altLang="cs-CZ" dirty="0"/>
              <a:t>MDM – </a:t>
            </a:r>
            <a:r>
              <a:rPr lang="cs-CZ" altLang="cs-CZ" dirty="0"/>
              <a:t>System of Record</a:t>
            </a:r>
            <a:endParaRPr lang="cs-CZ" dirty="0"/>
          </a:p>
        </p:txBody>
      </p:sp>
      <p:sp>
        <p:nvSpPr>
          <p:cNvPr id="3" name="Content Placeholder 2">
            <a:extLst>
              <a:ext uri="{FF2B5EF4-FFF2-40B4-BE49-F238E27FC236}">
                <a16:creationId xmlns:a16="http://schemas.microsoft.com/office/drawing/2014/main" id="{D2B4E72D-8A37-44A5-BE74-0CF20F469C4D}"/>
              </a:ext>
            </a:extLst>
          </p:cNvPr>
          <p:cNvSpPr>
            <a:spLocks noGrp="1"/>
          </p:cNvSpPr>
          <p:nvPr>
            <p:ph idx="1"/>
          </p:nvPr>
        </p:nvSpPr>
        <p:spPr/>
        <p:txBody>
          <a:bodyPr/>
          <a:lstStyle/>
          <a:p>
            <a:endParaRPr lang="cs-CZ" dirty="0"/>
          </a:p>
          <a:p>
            <a:r>
              <a:rPr lang="en-US" sz="1600" b="1" dirty="0"/>
              <a:t>A system of record (SOR)</a:t>
            </a:r>
            <a:r>
              <a:rPr lang="en-US" sz="1600" dirty="0"/>
              <a:t> or </a:t>
            </a:r>
            <a:r>
              <a:rPr lang="en-US" sz="1600" b="1" dirty="0"/>
              <a:t>source system of record (</a:t>
            </a:r>
            <a:r>
              <a:rPr lang="en-US" sz="1600" b="1" dirty="0" err="1"/>
              <a:t>SSoR</a:t>
            </a:r>
            <a:r>
              <a:rPr lang="en-US" sz="1600" b="1" dirty="0"/>
              <a:t>) </a:t>
            </a:r>
            <a:r>
              <a:rPr lang="en-US" sz="1600" dirty="0"/>
              <a:t>is a data management term for an information storage system (commonly implemented on a computer system running a database management system) that is the </a:t>
            </a:r>
            <a:r>
              <a:rPr lang="en-US" sz="1600" b="1" dirty="0"/>
              <a:t>authoritative data source for a given data element or piece of information</a:t>
            </a:r>
            <a:r>
              <a:rPr lang="en-US" sz="1600" dirty="0"/>
              <a:t>. </a:t>
            </a:r>
            <a:endParaRPr lang="cs-CZ" sz="1600" dirty="0"/>
          </a:p>
          <a:p>
            <a:r>
              <a:rPr lang="en-US" dirty="0"/>
              <a:t>The "system of record" approach is a good fit for environments where both:</a:t>
            </a:r>
          </a:p>
          <a:p>
            <a:pPr lvl="1"/>
            <a:r>
              <a:rPr lang="en-US" dirty="0"/>
              <a:t>there is a single authority over all data consumers, and</a:t>
            </a:r>
          </a:p>
          <a:p>
            <a:pPr lvl="1"/>
            <a:r>
              <a:rPr lang="en-US" dirty="0"/>
              <a:t>all consumers have similar needs</a:t>
            </a:r>
          </a:p>
          <a:p>
            <a:endParaRPr lang="cs-CZ" dirty="0"/>
          </a:p>
        </p:txBody>
      </p:sp>
    </p:spTree>
    <p:extLst>
      <p:ext uri="{BB962C8B-B14F-4D97-AF65-F5344CB8AC3E}">
        <p14:creationId xmlns:p14="http://schemas.microsoft.com/office/powerpoint/2010/main" val="335148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EFE5-EDC8-4C9D-B0E8-CBA24ECB1941}"/>
              </a:ext>
            </a:extLst>
          </p:cNvPr>
          <p:cNvSpPr>
            <a:spLocks noGrp="1"/>
          </p:cNvSpPr>
          <p:nvPr>
            <p:ph type="title"/>
          </p:nvPr>
        </p:nvSpPr>
        <p:spPr/>
        <p:txBody>
          <a:bodyPr/>
          <a:lstStyle/>
          <a:p>
            <a:r>
              <a:rPr lang="cs-CZ" dirty="0"/>
              <a:t>Master data environment</a:t>
            </a:r>
          </a:p>
        </p:txBody>
      </p:sp>
      <p:pic>
        <p:nvPicPr>
          <p:cNvPr id="1026" name="Picture 2" descr="VÃ½sledek obrÃ¡zku pro System of record master data">
            <a:extLst>
              <a:ext uri="{FF2B5EF4-FFF2-40B4-BE49-F238E27FC236}">
                <a16:creationId xmlns:a16="http://schemas.microsoft.com/office/drawing/2014/main" id="{BA891284-9922-473F-9D51-6AEC7E567F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6686" y="1376816"/>
            <a:ext cx="7736714" cy="5481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9090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4721</TotalTime>
  <Words>798</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Data Management 1</vt:lpstr>
      <vt:lpstr>Data management activities</vt:lpstr>
      <vt:lpstr>Master Data Management</vt:lpstr>
      <vt:lpstr>Data Activities</vt:lpstr>
      <vt:lpstr>Master Data Management</vt:lpstr>
      <vt:lpstr>Master Data</vt:lpstr>
      <vt:lpstr>Sample Master Data</vt:lpstr>
      <vt:lpstr>MDM – System of Record</vt:lpstr>
      <vt:lpstr>Master data environment</vt:lpstr>
      <vt:lpstr>Golden Record</vt:lpstr>
      <vt:lpstr>Model Systém of Entry = Systém of Record</vt:lpstr>
      <vt:lpstr>Main activities of Master Data Management</vt:lpstr>
      <vt:lpstr>Spagethi model</vt:lpstr>
      <vt:lpstr>Spagethi model</vt:lpstr>
      <vt:lpstr>Do not forget for mapping</vt:lpstr>
      <vt:lpstr>Metadata</vt:lpstr>
      <vt:lpstr>Metadata</vt:lpstr>
      <vt:lpstr>Metadata</vt:lpstr>
      <vt:lpstr>Metadata</vt:lpstr>
      <vt:lpstr>Metadata Creation</vt:lpstr>
      <vt:lpstr>Metadata Lifecycle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M-Data</dc:title>
  <dc:creator>RENE MOYZES</dc:creator>
  <cp:lastModifiedBy>RENE MOYZES</cp:lastModifiedBy>
  <cp:revision>7</cp:revision>
  <dcterms:created xsi:type="dcterms:W3CDTF">2019-03-22T07:03:22Z</dcterms:created>
  <dcterms:modified xsi:type="dcterms:W3CDTF">2019-03-27T17:18:47Z</dcterms:modified>
</cp:coreProperties>
</file>