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623050" cy="9848850"/>
  <p:defaultTextStyle>
    <a:defPPr>
      <a:defRPr lang="de-DE"/>
    </a:defPPr>
    <a:lvl1pPr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155000"/>
      </a:lnSpc>
      <a:spcBef>
        <a:spcPct val="0"/>
      </a:spcBef>
      <a:spcAft>
        <a:spcPct val="0"/>
      </a:spcAft>
      <a:buClr>
        <a:schemeClr val="accent2"/>
      </a:buClr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C793BE"/>
    <a:srgbClr val="BCC800"/>
    <a:srgbClr val="90DFAB"/>
    <a:srgbClr val="E80024"/>
    <a:srgbClr val="FBBF00"/>
    <a:srgbClr val="CCCCCC"/>
    <a:srgbClr val="6666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100" d="100"/>
          <a:sy n="100" d="100"/>
        </p:scale>
        <p:origin x="1074" y="612"/>
      </p:cViewPr>
      <p:guideLst>
        <p:guide orient="horz" pos="225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9550" y="184150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t" anchorCtr="0" compatLnSpc="1">
            <a:prstTxWarp prst="textNoShape">
              <a:avLst/>
            </a:prstTxWarp>
          </a:bodyPr>
          <a:lstStyle>
            <a:lvl1pPr algn="l" defTabSz="896938">
              <a:lnSpc>
                <a:spcPct val="100000"/>
              </a:lnSpc>
              <a:buClrTx/>
              <a:defRPr sz="1000" i="1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30600" y="184150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t" anchorCtr="0" compatLnSpc="1">
            <a:prstTxWarp prst="textNoShape">
              <a:avLst/>
            </a:prstTxWarp>
          </a:bodyPr>
          <a:lstStyle>
            <a:lvl1pPr algn="r" defTabSz="896938">
              <a:lnSpc>
                <a:spcPct val="100000"/>
              </a:lnSpc>
              <a:buClrTx/>
              <a:defRPr sz="1000" i="1"/>
            </a:lvl1pPr>
          </a:lstStyle>
          <a:p>
            <a:fld id="{F3C1CD43-E7B3-49E3-AF1C-BC01FD630271}" type="datetime1">
              <a:rPr lang="en-US"/>
              <a:pPr/>
              <a:t>12/22/2020</a:t>
            </a:fld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9550" y="9196388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b" anchorCtr="0" compatLnSpc="1">
            <a:prstTxWarp prst="textNoShape">
              <a:avLst/>
            </a:prstTxWarp>
          </a:bodyPr>
          <a:lstStyle>
            <a:lvl1pPr algn="l" defTabSz="896938">
              <a:lnSpc>
                <a:spcPct val="100000"/>
              </a:lnSpc>
              <a:buClrTx/>
              <a:defRPr sz="1000" i="1"/>
            </a:lvl1pPr>
          </a:lstStyle>
          <a:p>
            <a:r>
              <a:rPr lang="de-DE"/>
              <a:t>C:\Documents and Settings\pdewin\Desktop\02 Final Draft - 2002 HY Results Presentation.PPT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30600" y="9196388"/>
            <a:ext cx="2881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b" anchorCtr="0" compatLnSpc="1">
            <a:prstTxWarp prst="textNoShape">
              <a:avLst/>
            </a:prstTxWarp>
          </a:bodyPr>
          <a:lstStyle>
            <a:lvl1pPr algn="r" defTabSz="896938">
              <a:lnSpc>
                <a:spcPct val="100000"/>
              </a:lnSpc>
              <a:buClrTx/>
              <a:defRPr sz="1000" i="1"/>
            </a:lvl1pPr>
          </a:lstStyle>
          <a:p>
            <a:fld id="{2693EA01-01E7-4779-A9B3-03348F30CC3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57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458788"/>
            <a:ext cx="4540250" cy="3405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79413" y="4135438"/>
            <a:ext cx="5675312" cy="550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0352" tIns="45176" rIns="90352" bIns="45176"/>
          <a:lstStyle/>
          <a:p>
            <a:pPr algn="l" eaLnBrk="1" hangingPunct="1">
              <a:lnSpc>
                <a:spcPct val="100000"/>
              </a:lnSpc>
              <a:spcBef>
                <a:spcPct val="30000"/>
              </a:spcBef>
              <a:buClrTx/>
            </a:pPr>
            <a:endParaRPr lang="en-US" sz="120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7463" y="4135438"/>
            <a:ext cx="4014787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52" tIns="45176" rIns="90352" bIns="451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29013" y="9199563"/>
            <a:ext cx="28733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63" tIns="0" rIns="18663" bIns="0" numCol="1" anchor="b" anchorCtr="0" compatLnSpc="1">
            <a:prstTxWarp prst="textNoShape">
              <a:avLst/>
            </a:prstTxWarp>
          </a:bodyPr>
          <a:lstStyle>
            <a:lvl1pPr algn="r" defTabSz="896938">
              <a:lnSpc>
                <a:spcPct val="100000"/>
              </a:lnSpc>
              <a:buClrTx/>
              <a:defRPr sz="1000" i="1"/>
            </a:lvl1pPr>
          </a:lstStyle>
          <a:p>
            <a:fld id="{E7E5600C-EA61-4F0B-AE58-715C0F0BD0A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5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76A9B-304C-4354-BC58-5FDED06B85D8}" type="slidenum">
              <a:rPr lang="de-DE"/>
              <a:pPr/>
              <a:t>1</a:t>
            </a:fld>
            <a:endParaRPr lang="de-DE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46" name="Rectangle 5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3588" y="3724275"/>
            <a:ext cx="7048772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95349" name="Rectangle 53"/>
          <p:cNvSpPr>
            <a:spLocks noGrp="1" noChangeArrowheads="1"/>
          </p:cNvSpPr>
          <p:nvPr>
            <p:ph type="ctrTitle" sz="quarter"/>
          </p:nvPr>
        </p:nvSpPr>
        <p:spPr>
          <a:xfrm>
            <a:off x="763588" y="2324100"/>
            <a:ext cx="7045325" cy="1066800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95374" name="Rectangle 78"/>
          <p:cNvSpPr>
            <a:spLocks noGrp="1" noChangeArrowheads="1"/>
          </p:cNvSpPr>
          <p:nvPr>
            <p:ph type="ftr" sz="quarter" idx="3"/>
          </p:nvPr>
        </p:nvSpPr>
        <p:spPr>
          <a:xfrm>
            <a:off x="503238" y="6507163"/>
            <a:ext cx="2540000" cy="230187"/>
          </a:xfrm>
        </p:spPr>
        <p:txBody>
          <a:bodyPr/>
          <a:lstStyle>
            <a:lvl1pPr>
              <a:defRPr sz="700"/>
            </a:lvl1pPr>
          </a:lstStyle>
          <a:p>
            <a:endParaRPr lang="en-US"/>
          </a:p>
        </p:txBody>
      </p:sp>
      <p:sp>
        <p:nvSpPr>
          <p:cNvPr id="695375" name="Rectangle 7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829550" y="6496050"/>
            <a:ext cx="990600" cy="228600"/>
          </a:xfrm>
        </p:spPr>
        <p:txBody>
          <a:bodyPr/>
          <a:lstStyle>
            <a:lvl1pPr>
              <a:defRPr sz="700"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95376" name="Rectangle 80"/>
          <p:cNvSpPr>
            <a:spLocks noGrp="1" noChangeArrowheads="1"/>
          </p:cNvSpPr>
          <p:nvPr>
            <p:ph type="dt" sz="half" idx="2"/>
          </p:nvPr>
        </p:nvSpPr>
        <p:spPr>
          <a:xfrm>
            <a:off x="4370388" y="6554788"/>
            <a:ext cx="2133600" cy="230187"/>
          </a:xfrm>
        </p:spPr>
        <p:txBody>
          <a:bodyPr/>
          <a:lstStyle>
            <a:lvl1pPr>
              <a:defRPr sz="700"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228600"/>
            <a:ext cx="2078037" cy="5949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8600"/>
            <a:ext cx="6086475" cy="5949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427163"/>
            <a:ext cx="40814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427163"/>
            <a:ext cx="408305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4558375-42CA-4EB2-ADDF-F514FAF5714F}" type="datetime8">
              <a:rPr lang="en-US" smtClean="0"/>
              <a:pPr/>
              <a:t>12/22/2020 3:47 PM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3238" y="6526213"/>
            <a:ext cx="25400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8600"/>
            <a:ext cx="8316912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942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427163"/>
            <a:ext cx="831691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94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9550" y="65151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defRPr sz="800"/>
            </a:lvl1pPr>
          </a:lstStyle>
          <a:p>
            <a:fld id="{012C90A0-0EDB-4776-86EB-BA5C9CC5A8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762000" y="2438400"/>
            <a:ext cx="7608888" cy="383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 flipV="1">
            <a:off x="0" y="2971800"/>
            <a:ext cx="9144000" cy="0"/>
          </a:xfrm>
          <a:prstGeom prst="line">
            <a:avLst/>
          </a:prstGeom>
          <a:noFill/>
          <a:ln w="1905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96" name="Rectangle 24"/>
          <p:cNvSpPr>
            <a:spLocks noChangeArrowheads="1"/>
          </p:cNvSpPr>
          <p:nvPr/>
        </p:nvSpPr>
        <p:spPr bwMode="auto">
          <a:xfrm>
            <a:off x="3906838" y="3284538"/>
            <a:ext cx="844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94298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70388" y="6526213"/>
            <a:ext cx="2133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800"/>
            </a:lvl1pPr>
          </a:lstStyle>
          <a:p>
            <a:endParaRPr lang="en-US" dirty="0"/>
          </a:p>
        </p:txBody>
      </p:sp>
      <p:sp>
        <p:nvSpPr>
          <p:cNvPr id="2" name="MSIPCMContentMarking" descr="{&quot;HashCode&quot;:-1528050180,&quot;Placement&quot;:&quot;Footer&quot;}">
            <a:extLst>
              <a:ext uri="{FF2B5EF4-FFF2-40B4-BE49-F238E27FC236}">
                <a16:creationId xmlns:a16="http://schemas.microsoft.com/office/drawing/2014/main" id="{5FE6DB02-571D-400A-9762-635DF2FB6B3E}"/>
              </a:ext>
            </a:extLst>
          </p:cNvPr>
          <p:cNvSpPr txBox="1"/>
          <p:nvPr userDrawn="1"/>
        </p:nvSpPr>
        <p:spPr>
          <a:xfrm>
            <a:off x="0" y="6595656"/>
            <a:ext cx="13488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79413" indent="-379413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tx1"/>
        </a:buClr>
        <a:buSzPct val="12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0413" indent="-3794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2pPr>
      <a:lvl3pPr marL="1069975" indent="-307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3pPr>
      <a:lvl4pPr marL="1341438" indent="-2698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4pPr>
      <a:lvl5pPr marL="16256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</a:defRPr>
      </a:lvl5pPr>
      <a:lvl6pPr marL="20828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6pPr>
      <a:lvl7pPr marL="25400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7pPr>
      <a:lvl8pPr marL="29972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8pPr>
      <a:lvl9pPr marL="3454400" indent="-2825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EA9104-45A7-4040-8FD0-86C5141C3191}"/>
              </a:ext>
            </a:extLst>
          </p:cNvPr>
          <p:cNvSpPr txBox="1"/>
          <p:nvPr/>
        </p:nvSpPr>
        <p:spPr>
          <a:xfrm>
            <a:off x="323528" y="151522"/>
            <a:ext cx="4029842" cy="432048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2060"/>
                </a:solidFill>
              </a:rPr>
              <a:t>Applications / Data Consumers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4BC5A-1DFA-44A5-844B-B70CA28C1881}"/>
              </a:ext>
            </a:extLst>
          </p:cNvPr>
          <p:cNvSpPr txBox="1"/>
          <p:nvPr/>
        </p:nvSpPr>
        <p:spPr>
          <a:xfrm>
            <a:off x="1293033" y="904265"/>
            <a:ext cx="1361730" cy="2880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2060"/>
                </a:solidFill>
              </a:rPr>
              <a:t>ADO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22962-8BE9-4C52-BFFB-B0B7B001463A}"/>
              </a:ext>
            </a:extLst>
          </p:cNvPr>
          <p:cNvSpPr txBox="1"/>
          <p:nvPr/>
        </p:nvSpPr>
        <p:spPr>
          <a:xfrm>
            <a:off x="2985221" y="904265"/>
            <a:ext cx="1361730" cy="2880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2060"/>
                </a:solidFill>
              </a:rPr>
              <a:t>ADO.NET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3BA91-B78F-491B-B702-8A7513731225}"/>
              </a:ext>
            </a:extLst>
          </p:cNvPr>
          <p:cNvSpPr txBox="1"/>
          <p:nvPr/>
        </p:nvSpPr>
        <p:spPr>
          <a:xfrm>
            <a:off x="378758" y="2311070"/>
            <a:ext cx="1742363" cy="2880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2060"/>
                </a:solidFill>
              </a:rPr>
              <a:t>ODBC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11E89-91CC-4791-BB4F-D2EC6F8ED6F1}"/>
              </a:ext>
            </a:extLst>
          </p:cNvPr>
          <p:cNvSpPr txBox="1"/>
          <p:nvPr/>
        </p:nvSpPr>
        <p:spPr>
          <a:xfrm>
            <a:off x="2343567" y="2311762"/>
            <a:ext cx="2009795" cy="2880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2060"/>
                </a:solidFill>
              </a:rPr>
              <a:t>OLE 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C0679-6561-42C5-9995-F2732FCB4C27}"/>
              </a:ext>
            </a:extLst>
          </p:cNvPr>
          <p:cNvSpPr txBox="1"/>
          <p:nvPr/>
        </p:nvSpPr>
        <p:spPr>
          <a:xfrm>
            <a:off x="2985221" y="1626572"/>
            <a:ext cx="1361730" cy="288032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rgbClr val="002060"/>
                </a:solidFill>
              </a:rPr>
              <a:t>.NET Managed</a:t>
            </a:r>
          </a:p>
          <a:p>
            <a:pPr>
              <a:lnSpc>
                <a:spcPct val="100000"/>
              </a:lnSpc>
            </a:pPr>
            <a:r>
              <a:rPr lang="en-US" sz="800" dirty="0">
                <a:solidFill>
                  <a:srgbClr val="002060"/>
                </a:solidFill>
              </a:rPr>
              <a:t>Provider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B9215-35BA-4078-A6AE-F5DBF3004AED}"/>
              </a:ext>
            </a:extLst>
          </p:cNvPr>
          <p:cNvSpPr txBox="1"/>
          <p:nvPr/>
        </p:nvSpPr>
        <p:spPr>
          <a:xfrm>
            <a:off x="323528" y="2996952"/>
            <a:ext cx="4029842" cy="432048"/>
          </a:xfrm>
          <a:prstGeom prst="rect">
            <a:avLst/>
          </a:prstGeom>
          <a:solidFill>
            <a:srgbClr val="FFC00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2060"/>
                </a:solidFill>
              </a:rPr>
              <a:t>Data Stores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C4037-F274-43DC-AEE3-560822EC4947}"/>
              </a:ext>
            </a:extLst>
          </p:cNvPr>
          <p:cNvCxnSpPr>
            <a:cxnSpLocks/>
          </p:cNvCxnSpPr>
          <p:nvPr/>
        </p:nvCxnSpPr>
        <p:spPr bwMode="auto">
          <a:xfrm>
            <a:off x="988098" y="583224"/>
            <a:ext cx="23074" cy="172784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1BA627-02FA-4A89-ACF4-7EE0458B6FCC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973898" y="583224"/>
            <a:ext cx="0" cy="321041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EF7F7D-A470-440C-B4C2-B6DAF4BD03FE}"/>
              </a:ext>
            </a:extLst>
          </p:cNvPr>
          <p:cNvCxnSpPr>
            <a:cxnSpLocks/>
          </p:cNvCxnSpPr>
          <p:nvPr/>
        </p:nvCxnSpPr>
        <p:spPr bwMode="auto">
          <a:xfrm>
            <a:off x="1545058" y="1192297"/>
            <a:ext cx="0" cy="111877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D578CC-816B-438A-9114-E8B3CA6ED5D2}"/>
              </a:ext>
            </a:extLst>
          </p:cNvPr>
          <p:cNvCxnSpPr>
            <a:cxnSpLocks/>
          </p:cNvCxnSpPr>
          <p:nvPr/>
        </p:nvCxnSpPr>
        <p:spPr bwMode="auto">
          <a:xfrm>
            <a:off x="2481162" y="1192297"/>
            <a:ext cx="0" cy="111877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13C79F-42FF-4D84-8652-01A2822E0E55}"/>
              </a:ext>
            </a:extLst>
          </p:cNvPr>
          <p:cNvCxnSpPr>
            <a:cxnSpLocks/>
          </p:cNvCxnSpPr>
          <p:nvPr/>
        </p:nvCxnSpPr>
        <p:spPr bwMode="auto">
          <a:xfrm>
            <a:off x="3656815" y="583224"/>
            <a:ext cx="0" cy="321041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4D591F-9463-4ADD-8577-272393AC31B8}"/>
              </a:ext>
            </a:extLst>
          </p:cNvPr>
          <p:cNvCxnSpPr>
            <a:cxnSpLocks/>
          </p:cNvCxnSpPr>
          <p:nvPr/>
        </p:nvCxnSpPr>
        <p:spPr bwMode="auto">
          <a:xfrm>
            <a:off x="2841202" y="583224"/>
            <a:ext cx="0" cy="172784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7FD046-7831-4BB4-B5FC-9858B8CEA65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>
            <a:off x="3666086" y="1192297"/>
            <a:ext cx="0" cy="434275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6AB41A-EBC1-4C9C-A965-EA35F79BB2A5}"/>
              </a:ext>
            </a:extLst>
          </p:cNvPr>
          <p:cNvCxnSpPr>
            <a:cxnSpLocks/>
          </p:cNvCxnSpPr>
          <p:nvPr/>
        </p:nvCxnSpPr>
        <p:spPr bwMode="auto">
          <a:xfrm flipH="1">
            <a:off x="1797084" y="1192297"/>
            <a:ext cx="1476166" cy="1118773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5DFE78-8CC1-4FF0-8CF5-6815A2EF93B9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6815" y="1914604"/>
            <a:ext cx="9272" cy="396466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A6B0CA-0A3F-4FA6-89D5-B133306C92C1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flipH="1">
            <a:off x="1249939" y="2599102"/>
            <a:ext cx="1" cy="39785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DE52FA-BE13-4A98-B959-01F64B5634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7266" y="2601023"/>
            <a:ext cx="1" cy="397850"/>
          </a:xfrm>
          <a:prstGeom prst="straightConnector1">
            <a:avLst/>
          </a:prstGeom>
          <a:solidFill>
            <a:schemeClr val="folHlink">
              <a:alpha val="5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Zurich Blank">
  <a:themeElements>
    <a:clrScheme name="Z Primary and Secondary">
      <a:dk1>
        <a:srgbClr val="000066"/>
      </a:dk1>
      <a:lt1>
        <a:srgbClr val="FFFFFF"/>
      </a:lt1>
      <a:dk2>
        <a:srgbClr val="000066"/>
      </a:dk2>
      <a:lt2>
        <a:srgbClr val="009EFE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9EFE"/>
      </a:hlink>
      <a:folHlink>
        <a:srgbClr val="A89F96"/>
      </a:folHlink>
    </a:clrScheme>
    <a:fontScheme name="Zurich Font">
      <a:majorFont>
        <a:latin typeface="Frutiger 55 Roman"/>
        <a:ea typeface=""/>
        <a:cs typeface=""/>
      </a:majorFont>
      <a:minorFont>
        <a:latin typeface="Frutiger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effectLst/>
            <a:latin typeface="Frutiger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55 Roman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Z Primary and Secondary">
        <a:dk1>
          <a:srgbClr val="000066"/>
        </a:dk1>
        <a:lt1>
          <a:srgbClr val="FFFFFF"/>
        </a:lt1>
        <a:dk2>
          <a:srgbClr val="000066"/>
        </a:dk2>
        <a:lt2>
          <a:srgbClr val="009EFE"/>
        </a:lt2>
        <a:accent1>
          <a:srgbClr val="003399"/>
        </a:accent1>
        <a:accent2>
          <a:srgbClr val="97C1E3"/>
        </a:accent2>
        <a:accent3>
          <a:srgbClr val="4F90C8"/>
        </a:accent3>
        <a:accent4>
          <a:srgbClr val="D5CEB5"/>
        </a:accent4>
        <a:accent5>
          <a:srgbClr val="A89F96"/>
        </a:accent5>
        <a:accent6>
          <a:srgbClr val="E7ECEB"/>
        </a:accent6>
        <a:hlink>
          <a:srgbClr val="009EFE"/>
        </a:hlink>
        <a:folHlink>
          <a:srgbClr val="A89F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Zurich blue 1">
      <a:srgbClr val="003399"/>
    </a:custClr>
    <a:custClr name="Zurich blue 2">
      <a:srgbClr val="000066"/>
    </a:custClr>
    <a:custClr name="Sky blue">
      <a:srgbClr val="009EFE"/>
    </a:custClr>
    <a:custClr name="Mid blue">
      <a:srgbClr val="4F90C8"/>
    </a:custClr>
    <a:custClr name="Light blue">
      <a:srgbClr val="97C1E3"/>
    </a:custClr>
    <a:custClr name="Sand Stone">
      <a:srgbClr val="D5CEB5"/>
    </a:custClr>
    <a:custClr name="Dark stone">
      <a:srgbClr val="A89F96"/>
    </a:custClr>
    <a:custClr name="Dove">
      <a:srgbClr val="E7ECEB"/>
    </a:custClr>
    <a:custClr name="Black">
      <a:srgbClr val="000000"/>
    </a:custClr>
    <a:custClr name="White">
      <a:srgbClr val="FFFFFF"/>
    </a:custClr>
    <a:custClr name="Teal">
      <a:srgbClr val="007396"/>
    </a:custClr>
    <a:custClr name="Turquoise">
      <a:srgbClr val="00BFB3"/>
    </a:custClr>
    <a:custClr name="Lemon">
      <a:srgbClr val="E0E27C"/>
    </a:custClr>
    <a:custClr name="Orange">
      <a:srgbClr val="F69C00"/>
    </a:custClr>
    <a:custClr name="Salmon">
      <a:srgbClr val="EA635C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Frutiger 55 Roman</vt:lpstr>
      <vt:lpstr>Zurich Blank</vt:lpstr>
      <vt:lpstr>PowerPoint Presentation</vt:lpstr>
    </vt:vector>
  </TitlesOfParts>
  <Company>Zurich Insurance Company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 Nyffenegger (Contractor)</dc:creator>
  <cp:lastModifiedBy>René Nyffenegger (Contractor)</cp:lastModifiedBy>
  <cp:revision>4</cp:revision>
  <cp:lastPrinted>2002-09-04T06:10:06Z</cp:lastPrinted>
  <dcterms:created xsi:type="dcterms:W3CDTF">2020-12-22T14:47:36Z</dcterms:created>
  <dcterms:modified xsi:type="dcterms:W3CDTF">2020-12-22T15:27:23Z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8d454-5c13-4905-93be-12ec8059c842_Enabled">
    <vt:lpwstr>True</vt:lpwstr>
  </property>
  <property fmtid="{D5CDD505-2E9C-101B-9397-08002B2CF9AE}" pid="3" name="MSIP_Label_9108d454-5c13-4905-93be-12ec8059c842_SiteId">
    <vt:lpwstr>473672ba-cd07-4371-a2ae-788b4c61840e</vt:lpwstr>
  </property>
  <property fmtid="{D5CDD505-2E9C-101B-9397-08002B2CF9AE}" pid="4" name="MSIP_Label_9108d454-5c13-4905-93be-12ec8059c842_Owner">
    <vt:lpwstr>r.nyffenegger@zurich.com</vt:lpwstr>
  </property>
  <property fmtid="{D5CDD505-2E9C-101B-9397-08002B2CF9AE}" pid="5" name="MSIP_Label_9108d454-5c13-4905-93be-12ec8059c842_SetDate">
    <vt:lpwstr>2020-12-22T14:48:13.6432651Z</vt:lpwstr>
  </property>
  <property fmtid="{D5CDD505-2E9C-101B-9397-08002B2CF9AE}" pid="6" name="MSIP_Label_9108d454-5c13-4905-93be-12ec8059c842_Name">
    <vt:lpwstr>Internal Use Only</vt:lpwstr>
  </property>
  <property fmtid="{D5CDD505-2E9C-101B-9397-08002B2CF9AE}" pid="7" name="MSIP_Label_9108d454-5c13-4905-93be-12ec8059c842_Application">
    <vt:lpwstr>Microsoft Azure Information Protection</vt:lpwstr>
  </property>
  <property fmtid="{D5CDD505-2E9C-101B-9397-08002B2CF9AE}" pid="8" name="MSIP_Label_9108d454-5c13-4905-93be-12ec8059c842_ActionId">
    <vt:lpwstr>eb55c8a3-e4d1-4818-b5ed-e9df2c174d72</vt:lpwstr>
  </property>
  <property fmtid="{D5CDD505-2E9C-101B-9397-08002B2CF9AE}" pid="9" name="MSIP_Label_9108d454-5c13-4905-93be-12ec8059c842_Extended_MSFT_Method">
    <vt:lpwstr>Manual</vt:lpwstr>
  </property>
  <property fmtid="{D5CDD505-2E9C-101B-9397-08002B2CF9AE}" pid="10" name="Sensitivity">
    <vt:lpwstr>Internal Use Only</vt:lpwstr>
  </property>
</Properties>
</file>