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2" r:id="rId5"/>
    <p:sldId id="264" r:id="rId6"/>
    <p:sldId id="267" r:id="rId7"/>
    <p:sldId id="265" r:id="rId8"/>
    <p:sldId id="266" r:id="rId9"/>
    <p:sldId id="269" r:id="rId10"/>
    <p:sldId id="270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88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4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0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6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24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DC7D-C318-4A88-AEC3-A5013879ADA3}" type="datetimeFigureOut">
              <a:rPr lang="de-DE" smtClean="0"/>
              <a:t>21.05.2017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8DDF-E443-4248-86D2-196E9546F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8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/How-To-Write-a-C%23-Analyzer-and-Code-Fix" TargetMode="External"/><Relationship Id="rId2" Type="http://schemas.openxmlformats.org/officeDocument/2006/relationships/hyperlink" Target="https://www.youtube.com/watch?v=2rTpkG6X0q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de-de/magazine/dn904670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/Getting-Started-C%23-Syntax-Analysis" TargetMode="External"/><Relationship Id="rId2" Type="http://schemas.openxmlformats.org/officeDocument/2006/relationships/hyperlink" Target="https://marketplace.visualstudio.com/items?itemName=VisualStudioProductTeam.NETCompilerPlatform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/roslyn/wiki/Getting-Started-C%23-Syntax-Transformation" TargetMode="External"/><Relationship Id="rId4" Type="http://schemas.openxmlformats.org/officeDocument/2006/relationships/hyperlink" Target="https://github.com/dotnet/roslyn/wiki/Getting-Started-C%23-Semantic-Analys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codeplex.com/#Microsoft.CodeAnalysis/Compilation/Compilation.cs,026f19a469082d5b" TargetMode="External"/><Relationship Id="rId2" Type="http://schemas.openxmlformats.org/officeDocument/2006/relationships/hyperlink" Target="http://source.roslyn.codeplex.com/#Microsoft.CodeAnalysis.Workspaces/Workspace/Solution/Document.cs,b08b348524cb1d0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.roslyn.io/#Microsoft.CodeAnalysis/DiagnosticAnalyzer/DiagnosticAnalysisContext.cs,aece70d0d73469fc" TargetMode="External"/><Relationship Id="rId4" Type="http://schemas.openxmlformats.org/officeDocument/2006/relationships/hyperlink" Target="http://source.roslyn.io/#Microsoft.CodeAnalysis/DiagnosticAnalyzer/DiagnosticAnalysisContext.cs,35971aa0805077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ROSLYN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Analyzer und Code-Fix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32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IOperation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Evolution in </a:t>
            </a:r>
            <a:r>
              <a:rPr lang="de-DE" dirty="0" err="1" smtClean="0"/>
              <a:t>Roslyn</a:t>
            </a:r>
            <a:r>
              <a:rPr lang="de-DE" dirty="0" smtClean="0"/>
              <a:t> =&gt;Still in Progress.</a:t>
            </a:r>
          </a:p>
          <a:p>
            <a:r>
              <a:rPr lang="de-DE" dirty="0" err="1" smtClean="0"/>
              <a:t>Abstraktionslayer</a:t>
            </a:r>
            <a:r>
              <a:rPr lang="de-DE" dirty="0" smtClean="0"/>
              <a:t> über C# und VB.NET</a:t>
            </a:r>
          </a:p>
          <a:p>
            <a:r>
              <a:rPr lang="de-DE" dirty="0" smtClean="0"/>
              <a:t>D.h. nutzt man diese API wird der Analyzer in C# als auch in VB.NET funktionieren</a:t>
            </a:r>
          </a:p>
          <a:p>
            <a:r>
              <a:rPr lang="de-DE" dirty="0" smtClean="0"/>
              <a:t>Ähnlich wie </a:t>
            </a:r>
            <a:r>
              <a:rPr lang="de-DE" dirty="0" err="1" smtClean="0"/>
              <a:t>XAMARIN.Forms</a:t>
            </a:r>
            <a:r>
              <a:rPr lang="de-DE" dirty="0" smtClean="0"/>
              <a:t> =&gt; Abstraktionsebene für</a:t>
            </a:r>
            <a:br>
              <a:rPr lang="de-DE" dirty="0" smtClean="0"/>
            </a:br>
            <a:r>
              <a:rPr lang="de-DE" dirty="0" smtClean="0"/>
              <a:t>- IOS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Android</a:t>
            </a:r>
            <a:br>
              <a:rPr lang="de-DE" dirty="0" smtClean="0"/>
            </a:br>
            <a:r>
              <a:rPr lang="de-DE" dirty="0" smtClean="0"/>
              <a:t>- UWP</a:t>
            </a:r>
          </a:p>
        </p:txBody>
      </p:sp>
    </p:spTree>
    <p:extLst>
      <p:ext uri="{BB962C8B-B14F-4D97-AF65-F5344CB8AC3E}">
        <p14:creationId xmlns:p14="http://schemas.microsoft.com/office/powerpoint/2010/main" val="293627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Anlegen eines Analyzer mit Code-Fix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10"/>
            <a:ext cx="6366676" cy="44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Analyzer =&gt; </a:t>
            </a:r>
            <a:r>
              <a:rPr lang="de-DE" dirty="0" err="1" smtClean="0"/>
              <a:t>Diagnostic</a:t>
            </a:r>
            <a:r>
              <a:rPr lang="de-DE" dirty="0" smtClean="0"/>
              <a:t> Analyzer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551"/>
            <a:ext cx="4713477" cy="46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Grundstruktur wird angelegt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063"/>
            <a:ext cx="8478328" cy="47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Analyzer Metadaten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 smtClean="0"/>
              <a:t>Diagnostic</a:t>
            </a:r>
            <a:r>
              <a:rPr lang="de-DE" dirty="0" smtClean="0"/>
              <a:t> ID =&gt; Wichtig für Mapping auf das Code-</a:t>
            </a:r>
            <a:r>
              <a:rPr lang="de-DE" dirty="0" err="1" smtClean="0"/>
              <a:t>Fixture</a:t>
            </a:r>
            <a:r>
              <a:rPr lang="de-DE" dirty="0" smtClean="0"/>
              <a:t>.</a:t>
            </a:r>
          </a:p>
          <a:p>
            <a:r>
              <a:rPr lang="de-DE" dirty="0" smtClean="0"/>
              <a:t>Title =&gt; Titel der Diagnose</a:t>
            </a:r>
          </a:p>
          <a:p>
            <a:r>
              <a:rPr lang="de-DE" dirty="0" err="1" smtClean="0"/>
              <a:t>Messageformat</a:t>
            </a:r>
            <a:r>
              <a:rPr lang="de-DE" dirty="0" smtClean="0"/>
              <a:t> =&gt; Formatierbare Message für welche der Analyzer anzeigen soll.</a:t>
            </a:r>
          </a:p>
          <a:p>
            <a:r>
              <a:rPr lang="de-DE" dirty="0" smtClean="0"/>
              <a:t>Beschreibung =&gt; Optionale ausführliche Beschreibung für die Diagnose.</a:t>
            </a:r>
          </a:p>
        </p:txBody>
      </p:sp>
    </p:spTree>
    <p:extLst>
      <p:ext uri="{BB962C8B-B14F-4D97-AF65-F5344CB8AC3E}">
        <p14:creationId xmlns:p14="http://schemas.microsoft.com/office/powerpoint/2010/main" val="8285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https://www.youtube.com/watch?v=2rTpkG6X0qg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>
                <a:hlinkClick r:id="rId3"/>
              </a:rPr>
              <a:t>https://github.com/dotnet/roslyn/wiki/How-To-Write-a-C%23-Analyzer-and-Code-Fix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hlinkClick r:id="rId4"/>
              </a:rPr>
              <a:t>https://msdn.microsoft.com/de-de/magazine/dn904670.aspx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518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Roslyn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Roslyn</a:t>
            </a:r>
            <a:r>
              <a:rPr lang="de-DE" dirty="0" smtClean="0"/>
              <a:t> ist der neue Compiler für C# und VB.NET</a:t>
            </a:r>
          </a:p>
          <a:p>
            <a:r>
              <a:rPr lang="de-DE" dirty="0" smtClean="0"/>
              <a:t>Compiler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</a:p>
          <a:p>
            <a:r>
              <a:rPr lang="de-DE" dirty="0" smtClean="0"/>
              <a:t>Compiler mit API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55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Analyzer und Code </a:t>
            </a:r>
            <a:r>
              <a:rPr lang="de-DE" dirty="0" err="1" smtClean="0"/>
              <a:t>Fixtures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 noch vor dem </a:t>
            </a:r>
            <a:r>
              <a:rPr lang="de-DE" dirty="0" err="1" smtClean="0"/>
              <a:t>Compilieren</a:t>
            </a:r>
            <a:r>
              <a:rPr lang="de-DE" dirty="0" smtClean="0"/>
              <a:t> erkennen</a:t>
            </a:r>
            <a:br>
              <a:rPr lang="de-DE" dirty="0" smtClean="0"/>
            </a:br>
            <a:r>
              <a:rPr lang="de-DE" dirty="0" smtClean="0"/>
              <a:t>[FX-Cop Analyse analysiert das fertige </a:t>
            </a:r>
            <a:r>
              <a:rPr lang="de-DE" dirty="0" err="1" smtClean="0"/>
              <a:t>kompilat</a:t>
            </a:r>
            <a:r>
              <a:rPr lang="de-DE" dirty="0" smtClean="0"/>
              <a:t>]</a:t>
            </a:r>
          </a:p>
          <a:p>
            <a:r>
              <a:rPr lang="de-DE" dirty="0" smtClean="0"/>
              <a:t>Einhalten von Code-Style Richtlinien</a:t>
            </a:r>
          </a:p>
          <a:p>
            <a:r>
              <a:rPr lang="de-DE" dirty="0" smtClean="0"/>
              <a:t>Erlernen von bereits implementierten Features für besseren Code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[</a:t>
            </a:r>
            <a:r>
              <a:rPr lang="de-DE" dirty="0" err="1" smtClean="0"/>
              <a:t>Extensions</a:t>
            </a:r>
            <a:r>
              <a:rPr lang="de-DE" dirty="0" smtClean="0"/>
              <a:t>, Frameworks, Patterns </a:t>
            </a:r>
            <a:r>
              <a:rPr lang="de-DE" dirty="0" err="1" smtClean="0"/>
              <a:t>etc</a:t>
            </a:r>
            <a:r>
              <a:rPr lang="de-DE" dirty="0" smtClean="0"/>
              <a:t>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0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Visual Studio 2015</a:t>
            </a:r>
          </a:p>
          <a:p>
            <a:r>
              <a:rPr lang="de-DE" dirty="0" smtClean="0"/>
              <a:t>.NET Compiler SDK </a:t>
            </a:r>
            <a:r>
              <a:rPr lang="de-DE" dirty="0" smtClean="0">
                <a:hlinkClick r:id="rId2"/>
              </a:rPr>
              <a:t>https://marketplace.visualstudio.com/items?itemName=VisualStudioProductTeam.NETCompilerPlatformSDK</a:t>
            </a:r>
            <a:endParaRPr lang="de-DE" dirty="0" smtClean="0"/>
          </a:p>
          <a:p>
            <a:r>
              <a:rPr lang="de-DE" dirty="0" smtClean="0"/>
              <a:t>C# Syntax </a:t>
            </a:r>
            <a:r>
              <a:rPr lang="de-DE" dirty="0" err="1" smtClean="0"/>
              <a:t>Anaylse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https://github.com/dotnet/roslyn/wiki/Getting-Started-C%23-Syntax-Analysis</a:t>
            </a:r>
            <a:endParaRPr lang="de-DE" dirty="0" smtClean="0"/>
          </a:p>
          <a:p>
            <a:r>
              <a:rPr lang="de-DE" dirty="0" smtClean="0"/>
              <a:t>C# Semantische Analyse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https://github.com/dotnet/roslyn/wiki/Getting-Started-C%23-Semantic-Analysis</a:t>
            </a:r>
            <a:endParaRPr lang="de-DE" dirty="0" smtClean="0"/>
          </a:p>
          <a:p>
            <a:r>
              <a:rPr lang="de-DE" dirty="0" smtClean="0"/>
              <a:t>C# Syntax Transformation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https://github.com/dotnet/roslyn/wiki/Getting-Started-C%23-Syntax-Transformation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982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Visualizer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677"/>
            <a:ext cx="6170339" cy="47677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89" y="1621676"/>
            <a:ext cx="5636882" cy="47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Visualizer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10"/>
            <a:ext cx="6518088" cy="46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Visualizer – Syntaxgraf anzeigen.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349"/>
            <a:ext cx="7148794" cy="46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Syntaxgraph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8" y="2356744"/>
            <a:ext cx="10602410" cy="332806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38200" y="1690688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Category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"Naming"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42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Tree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Syntax-</a:t>
            </a:r>
            <a:r>
              <a:rPr lang="de-DE" dirty="0" err="1" smtClean="0"/>
              <a:t>Tree</a:t>
            </a:r>
            <a:r>
              <a:rPr lang="de-DE" dirty="0" smtClean="0"/>
              <a:t> unverändert =&gt; inkl. Leerzeichen, Kommentare etc. genau das was man im Editor von Visual Studio sieht.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CSharpSyntaxTree.ParseText</a:t>
            </a:r>
            <a:r>
              <a:rPr lang="de-DE" dirty="0" smtClean="0"/>
              <a:t>(„……“)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Semantische Model =&gt; Brücke zwischen </a:t>
            </a:r>
            <a:r>
              <a:rPr lang="de-DE" dirty="0" err="1" smtClean="0"/>
              <a:t>zwischen</a:t>
            </a:r>
            <a:r>
              <a:rPr lang="de-DE" dirty="0" smtClean="0"/>
              <a:t> Syntax und Symbolen</a:t>
            </a:r>
            <a:br>
              <a:rPr lang="de-DE" dirty="0" smtClean="0"/>
            </a:br>
            <a:r>
              <a:rPr lang="de-DE" dirty="0" smtClean="0"/>
              <a:t>1. </a:t>
            </a:r>
            <a:r>
              <a:rPr lang="de-DE" dirty="0" err="1" smtClean="0">
                <a:hlinkClick r:id="rId2"/>
              </a:rPr>
              <a:t>Document.GetSemanticModel</a:t>
            </a:r>
            <a:r>
              <a:rPr lang="de-DE" dirty="0" smtClean="0">
                <a:hlinkClick r:id="rId2"/>
              </a:rPr>
              <a:t>()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2. </a:t>
            </a:r>
            <a:r>
              <a:rPr lang="de-DE" dirty="0" err="1" smtClean="0">
                <a:hlinkClick r:id="rId3"/>
              </a:rPr>
              <a:t>Compilation.GetSemanticModel</a:t>
            </a:r>
            <a:r>
              <a:rPr lang="de-DE" dirty="0" smtClean="0">
                <a:hlinkClick r:id="rId3"/>
              </a:rPr>
              <a:t>(</a:t>
            </a:r>
            <a:r>
              <a:rPr lang="de-DE" dirty="0" err="1" smtClean="0">
                <a:hlinkClick r:id="rId3"/>
              </a:rPr>
              <a:t>SyntaxTree</a:t>
            </a:r>
            <a:r>
              <a:rPr lang="de-DE" dirty="0" smtClean="0">
                <a:hlinkClick r:id="rId3"/>
              </a:rPr>
              <a:t>)</a:t>
            </a:r>
            <a:br>
              <a:rPr lang="de-DE" dirty="0" smtClean="0">
                <a:hlinkClick r:id="rId3"/>
              </a:rPr>
            </a:br>
            <a:r>
              <a:rPr lang="de-DE" dirty="0" smtClean="0"/>
              <a:t>3. </a:t>
            </a:r>
            <a:r>
              <a:rPr lang="de-DE" dirty="0" err="1" smtClean="0">
                <a:hlinkClick r:id="rId4"/>
              </a:rPr>
              <a:t>AnalysisContexts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    </a:t>
            </a:r>
            <a:r>
              <a:rPr lang="de-DE" dirty="0" err="1" smtClean="0">
                <a:hlinkClick r:id="rId4"/>
              </a:rPr>
              <a:t>CodeBlockStartAnalysisContext.SemanticModel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  </a:t>
            </a:r>
            <a:br>
              <a:rPr lang="de-DE" dirty="0" smtClean="0"/>
            </a:br>
            <a:r>
              <a:rPr lang="de-DE" dirty="0" smtClean="0"/>
              <a:t>    </a:t>
            </a:r>
            <a:r>
              <a:rPr lang="de-DE" dirty="0" err="1" smtClean="0">
                <a:hlinkClick r:id="rId5"/>
              </a:rPr>
              <a:t>SemanticModelAnalysisContext.SemanticModel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43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ROSLYN</vt:lpstr>
      <vt:lpstr>Was ist Roslyn</vt:lpstr>
      <vt:lpstr>Warum Analyzer und Code Fixtures</vt:lpstr>
      <vt:lpstr>Voraussetzungen</vt:lpstr>
      <vt:lpstr>Syntax Visualizer</vt:lpstr>
      <vt:lpstr>Syntax Visualizer</vt:lpstr>
      <vt:lpstr>Syntax Visualizer – Syntaxgraf anzeigen.</vt:lpstr>
      <vt:lpstr>Syntaxgraph</vt:lpstr>
      <vt:lpstr>Syntax Tree</vt:lpstr>
      <vt:lpstr>IOperation API</vt:lpstr>
      <vt:lpstr>Anlegen eines Analyzer mit Code-Fix</vt:lpstr>
      <vt:lpstr>Analyzer =&gt; Diagnostic Analyzer</vt:lpstr>
      <vt:lpstr>Grundstruktur wird angelegt</vt:lpstr>
      <vt:lpstr>Analyzer Metadaten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Rene Peuser</dc:creator>
  <cp:lastModifiedBy>Rene Peuser</cp:lastModifiedBy>
  <cp:revision>19</cp:revision>
  <dcterms:created xsi:type="dcterms:W3CDTF">2017-05-21T18:23:14Z</dcterms:created>
  <dcterms:modified xsi:type="dcterms:W3CDTF">2017-05-21T20:28:35Z</dcterms:modified>
</cp:coreProperties>
</file>