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4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9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2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7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12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5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75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73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17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6AE1-DC05-4918-B5C5-06362A2D8CD2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FF49-1F22-41C7-8793-1D6F9F8F8C0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2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bus.net/isobus/pGNAndSPN/index?PGNAndSPN_page=9&amp;PGNAndSPN_sort=spn_name.des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142181" y="103915"/>
            <a:ext cx="2153582" cy="69196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ng 3"/>
          <p:cNvSpPr/>
          <p:nvPr/>
        </p:nvSpPr>
        <p:spPr>
          <a:xfrm flipH="1">
            <a:off x="197618" y="729517"/>
            <a:ext cx="198514" cy="198514"/>
          </a:xfrm>
          <a:prstGeom prst="donu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Ring 4"/>
          <p:cNvSpPr/>
          <p:nvPr/>
        </p:nvSpPr>
        <p:spPr>
          <a:xfrm flipH="1">
            <a:off x="453253" y="728968"/>
            <a:ext cx="198514" cy="198514"/>
          </a:xfrm>
          <a:prstGeom prst="donu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Ring 7"/>
          <p:cNvSpPr/>
          <p:nvPr/>
        </p:nvSpPr>
        <p:spPr>
          <a:xfrm flipH="1">
            <a:off x="1927450" y="732995"/>
            <a:ext cx="198514" cy="198514"/>
          </a:xfrm>
          <a:prstGeom prst="donu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Schuine rand 11"/>
          <p:cNvSpPr/>
          <p:nvPr/>
        </p:nvSpPr>
        <p:spPr>
          <a:xfrm>
            <a:off x="1024178" y="584058"/>
            <a:ext cx="447261" cy="1985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chuine rand 13"/>
          <p:cNvSpPr/>
          <p:nvPr/>
        </p:nvSpPr>
        <p:spPr>
          <a:xfrm>
            <a:off x="1024177" y="146254"/>
            <a:ext cx="447261" cy="198514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met pijl 16"/>
          <p:cNvCxnSpPr>
            <a:stCxn id="4" idx="0"/>
            <a:endCxn id="12" idx="5"/>
          </p:cNvCxnSpPr>
          <p:nvPr/>
        </p:nvCxnSpPr>
        <p:spPr>
          <a:xfrm flipV="1">
            <a:off x="296875" y="683315"/>
            <a:ext cx="752117" cy="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stCxn id="5" idx="2"/>
            <a:endCxn id="12" idx="5"/>
          </p:cNvCxnSpPr>
          <p:nvPr/>
        </p:nvCxnSpPr>
        <p:spPr>
          <a:xfrm flipV="1">
            <a:off x="651767" y="683315"/>
            <a:ext cx="397225" cy="14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8" idx="6"/>
            <a:endCxn id="12" idx="0"/>
          </p:cNvCxnSpPr>
          <p:nvPr/>
        </p:nvCxnSpPr>
        <p:spPr>
          <a:xfrm flipH="1" flipV="1">
            <a:off x="1471439" y="683315"/>
            <a:ext cx="456011" cy="148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12" idx="6"/>
            <a:endCxn id="14" idx="2"/>
          </p:cNvCxnSpPr>
          <p:nvPr/>
        </p:nvCxnSpPr>
        <p:spPr>
          <a:xfrm flipH="1" flipV="1">
            <a:off x="1247808" y="344768"/>
            <a:ext cx="1" cy="23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4681" y="895135"/>
            <a:ext cx="3767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Bus </a:t>
            </a:r>
            <a:r>
              <a:rPr lang="nl-NL" dirty="0" err="1" smtClean="0"/>
              <a:t>with</a:t>
            </a:r>
            <a:r>
              <a:rPr lang="nl-NL" dirty="0" smtClean="0"/>
              <a:t> sensors (Conti </a:t>
            </a:r>
            <a:r>
              <a:rPr lang="nl-NL" dirty="0" err="1" smtClean="0"/>
              <a:t>Pressure</a:t>
            </a:r>
            <a:r>
              <a:rPr lang="nl-NL" dirty="0" smtClean="0"/>
              <a:t> Check (CPC)) in</a:t>
            </a:r>
          </a:p>
          <a:p>
            <a:r>
              <a:rPr lang="nl-NL" dirty="0" err="1" smtClean="0"/>
              <a:t>Tires</a:t>
            </a:r>
            <a:r>
              <a:rPr lang="nl-NL" dirty="0" smtClean="0"/>
              <a:t>, </a:t>
            </a:r>
            <a:r>
              <a:rPr lang="nl-NL" dirty="0" err="1" smtClean="0"/>
              <a:t>central</a:t>
            </a:r>
            <a:r>
              <a:rPr lang="nl-NL" dirty="0" smtClean="0"/>
              <a:t> </a:t>
            </a:r>
            <a:r>
              <a:rPr lang="nl-NL" dirty="0" err="1" smtClean="0"/>
              <a:t>controler</a:t>
            </a:r>
            <a:r>
              <a:rPr lang="nl-NL" dirty="0" smtClean="0"/>
              <a:t> unit (CCU) and </a:t>
            </a:r>
          </a:p>
          <a:p>
            <a:r>
              <a:rPr lang="nl-NL" dirty="0" err="1" smtClean="0"/>
              <a:t>Pilotfish</a:t>
            </a:r>
            <a:r>
              <a:rPr lang="nl-NL" dirty="0" smtClean="0"/>
              <a:t> </a:t>
            </a:r>
            <a:r>
              <a:rPr lang="nl-NL" dirty="0" err="1" smtClean="0"/>
              <a:t>VehicleGateway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Between</a:t>
            </a:r>
            <a:r>
              <a:rPr lang="nl-NL" dirty="0" smtClean="0"/>
              <a:t> CCU en </a:t>
            </a:r>
            <a:r>
              <a:rPr lang="nl-NL" dirty="0" err="1" smtClean="0"/>
              <a:t>Pilotfish</a:t>
            </a:r>
            <a:r>
              <a:rPr lang="nl-NL" dirty="0" smtClean="0"/>
              <a:t> data</a:t>
            </a:r>
          </a:p>
          <a:p>
            <a:r>
              <a:rPr lang="nl-NL" dirty="0" smtClean="0"/>
              <a:t>is CAN  </a:t>
            </a:r>
            <a:r>
              <a:rPr lang="nl-NL" sz="1200" dirty="0" smtClean="0"/>
              <a:t>(FMS (CPC+ SAE J1939))</a:t>
            </a:r>
          </a:p>
          <a:p>
            <a:endParaRPr lang="nl-NL" sz="1200" dirty="0"/>
          </a:p>
          <a:p>
            <a:endParaRPr lang="nl-NL" sz="1200" dirty="0" smtClean="0"/>
          </a:p>
          <a:p>
            <a:r>
              <a:rPr lang="nl-NL" sz="1200" dirty="0" smtClean="0">
                <a:hlinkClick r:id="rId2"/>
              </a:rPr>
              <a:t>https://www.isobus.net/isobus/pGNAndSPN/index?PGNAndSPN_page=9&amp;PGNAndSPN_sort=spn_name.desc</a:t>
            </a:r>
            <a:endParaRPr lang="nl-NL" sz="1200" dirty="0" smtClean="0"/>
          </a:p>
          <a:p>
            <a:endParaRPr lang="nl-NL" sz="1200" dirty="0"/>
          </a:p>
          <a:p>
            <a:endParaRPr lang="nl-NL" sz="1200" dirty="0" smtClean="0"/>
          </a:p>
        </p:txBody>
      </p:sp>
      <p:sp>
        <p:nvSpPr>
          <p:cNvPr id="68" name="Tekstvak 67"/>
          <p:cNvSpPr txBox="1"/>
          <p:nvPr/>
        </p:nvSpPr>
        <p:spPr>
          <a:xfrm>
            <a:off x="4972516" y="267119"/>
            <a:ext cx="2034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/>
              <a:t>PilotFish Cloud FMS</a:t>
            </a:r>
            <a:endParaRPr lang="nl-NL" dirty="0"/>
          </a:p>
        </p:txBody>
      </p:sp>
      <p:sp>
        <p:nvSpPr>
          <p:cNvPr id="69" name="Stroomdiagram: Magnetische schijf 68"/>
          <p:cNvSpPr/>
          <p:nvPr/>
        </p:nvSpPr>
        <p:spPr>
          <a:xfrm>
            <a:off x="9359900" y="0"/>
            <a:ext cx="1524000" cy="94609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70" name="Tekstvak 69"/>
          <p:cNvSpPr txBox="1"/>
          <p:nvPr/>
        </p:nvSpPr>
        <p:spPr>
          <a:xfrm>
            <a:off x="9560717" y="284846"/>
            <a:ext cx="1323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Azure</a:t>
            </a:r>
            <a:r>
              <a:rPr lang="nl-NL" dirty="0" smtClean="0"/>
              <a:t> BLOB </a:t>
            </a:r>
          </a:p>
          <a:p>
            <a:r>
              <a:rPr lang="nl-NL" dirty="0" smtClean="0"/>
              <a:t>Storage</a:t>
            </a:r>
            <a:endParaRPr lang="nl-NL" dirty="0"/>
          </a:p>
        </p:txBody>
      </p:sp>
      <p:cxnSp>
        <p:nvCxnSpPr>
          <p:cNvPr id="72" name="Rechte verbindingslijn met pijl 71"/>
          <p:cNvCxnSpPr>
            <a:stCxn id="14" idx="1"/>
            <a:endCxn id="68" idx="1"/>
          </p:cNvCxnSpPr>
          <p:nvPr/>
        </p:nvCxnSpPr>
        <p:spPr>
          <a:xfrm>
            <a:off x="1446624" y="245511"/>
            <a:ext cx="3525892" cy="20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stCxn id="68" idx="3"/>
            <a:endCxn id="69" idx="2"/>
          </p:cNvCxnSpPr>
          <p:nvPr/>
        </p:nvCxnSpPr>
        <p:spPr>
          <a:xfrm>
            <a:off x="7007047" y="451785"/>
            <a:ext cx="2352853" cy="21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/>
          <p:cNvSpPr/>
          <p:nvPr/>
        </p:nvSpPr>
        <p:spPr>
          <a:xfrm>
            <a:off x="4707170" y="781387"/>
            <a:ext cx="30033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TirePressure</a:t>
            </a:r>
            <a:r>
              <a:rPr lang="nl-NL" dirty="0" smtClean="0"/>
              <a:t> but </a:t>
            </a:r>
            <a:r>
              <a:rPr lang="nl-NL" dirty="0" err="1" smtClean="0"/>
              <a:t>also</a:t>
            </a:r>
            <a:endParaRPr lang="nl-NL" dirty="0" smtClean="0"/>
          </a:p>
          <a:p>
            <a:r>
              <a:rPr lang="nl-NL" dirty="0" err="1" smtClean="0"/>
              <a:t>Other</a:t>
            </a:r>
            <a:r>
              <a:rPr lang="nl-NL" dirty="0" smtClean="0"/>
              <a:t> FMS data like: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RPM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OilTemp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AccPedal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BrkPedal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smtClean="0"/>
              <a:t>etc</a:t>
            </a:r>
          </a:p>
        </p:txBody>
      </p:sp>
      <p:cxnSp>
        <p:nvCxnSpPr>
          <p:cNvPr id="79" name="Rechte verbindingslijn met pijl 78"/>
          <p:cNvCxnSpPr>
            <a:stCxn id="69" idx="3"/>
          </p:cNvCxnSpPr>
          <p:nvPr/>
        </p:nvCxnSpPr>
        <p:spPr>
          <a:xfrm>
            <a:off x="10121900" y="946093"/>
            <a:ext cx="0" cy="666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Wolk 85"/>
          <p:cNvSpPr/>
          <p:nvPr/>
        </p:nvSpPr>
        <p:spPr>
          <a:xfrm>
            <a:off x="9700591" y="2648005"/>
            <a:ext cx="2491409" cy="110945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9" name="Groep 88"/>
          <p:cNvGrpSpPr/>
          <p:nvPr/>
        </p:nvGrpSpPr>
        <p:grpSpPr>
          <a:xfrm>
            <a:off x="7722796" y="2559585"/>
            <a:ext cx="1524000" cy="946093"/>
            <a:chOff x="7302500" y="2353412"/>
            <a:chExt cx="1524000" cy="946093"/>
          </a:xfrm>
        </p:grpSpPr>
        <p:sp>
          <p:nvSpPr>
            <p:cNvPr id="87" name="Stroomdiagram: Magnetische schijf 86"/>
            <p:cNvSpPr/>
            <p:nvPr/>
          </p:nvSpPr>
          <p:spPr>
            <a:xfrm>
              <a:off x="7302500" y="2353412"/>
              <a:ext cx="1524000" cy="946093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88" name="Tekstvak 87"/>
            <p:cNvSpPr txBox="1"/>
            <p:nvPr/>
          </p:nvSpPr>
          <p:spPr>
            <a:xfrm>
              <a:off x="7371025" y="2696506"/>
              <a:ext cx="143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Albatros HUB</a:t>
              </a:r>
              <a:endParaRPr lang="nl-NL" dirty="0"/>
            </a:p>
          </p:txBody>
        </p:sp>
      </p:grpSp>
      <p:cxnSp>
        <p:nvCxnSpPr>
          <p:cNvPr id="90" name="Rechte verbindingslijn met pijl 89"/>
          <p:cNvCxnSpPr>
            <a:endCxn id="87" idx="1"/>
          </p:cNvCxnSpPr>
          <p:nvPr/>
        </p:nvCxnSpPr>
        <p:spPr>
          <a:xfrm flipH="1">
            <a:off x="8484796" y="1981715"/>
            <a:ext cx="1637104" cy="577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92"/>
          <p:cNvCxnSpPr>
            <a:endCxn id="86" idx="3"/>
          </p:cNvCxnSpPr>
          <p:nvPr/>
        </p:nvCxnSpPr>
        <p:spPr>
          <a:xfrm>
            <a:off x="10121900" y="1981715"/>
            <a:ext cx="824396" cy="729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vak 95"/>
          <p:cNvSpPr txBox="1"/>
          <p:nvPr/>
        </p:nvSpPr>
        <p:spPr>
          <a:xfrm>
            <a:off x="9037660" y="1612383"/>
            <a:ext cx="2168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/>
              <a:t>Arriva FMS Processor</a:t>
            </a:r>
            <a:endParaRPr lang="nl-NL" dirty="0"/>
          </a:p>
        </p:txBody>
      </p:sp>
      <p:sp>
        <p:nvSpPr>
          <p:cNvPr id="98" name="Tekstvak 97"/>
          <p:cNvSpPr txBox="1"/>
          <p:nvPr/>
        </p:nvSpPr>
        <p:spPr>
          <a:xfrm>
            <a:off x="9903238" y="2928917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Continental</a:t>
            </a:r>
            <a:r>
              <a:rPr lang="nl-NL" dirty="0" smtClean="0"/>
              <a:t> WEB API</a:t>
            </a:r>
            <a:endParaRPr lang="nl-NL" dirty="0"/>
          </a:p>
        </p:txBody>
      </p:sp>
      <p:sp>
        <p:nvSpPr>
          <p:cNvPr id="102" name="Schuine rand 101"/>
          <p:cNvSpPr/>
          <p:nvPr/>
        </p:nvSpPr>
        <p:spPr>
          <a:xfrm>
            <a:off x="1682509" y="4094458"/>
            <a:ext cx="447261" cy="198514"/>
          </a:xfrm>
          <a:prstGeom prst="beve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Rechthoek 102"/>
          <p:cNvSpPr/>
          <p:nvPr/>
        </p:nvSpPr>
        <p:spPr>
          <a:xfrm>
            <a:off x="324886" y="3923075"/>
            <a:ext cx="1878496" cy="69573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4" name="Rechte verbindingslijn met pijl 103"/>
          <p:cNvCxnSpPr>
            <a:endCxn id="87" idx="2"/>
          </p:cNvCxnSpPr>
          <p:nvPr/>
        </p:nvCxnSpPr>
        <p:spPr>
          <a:xfrm flipV="1">
            <a:off x="2129770" y="3032632"/>
            <a:ext cx="5593026" cy="116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/>
          <p:cNvSpPr txBox="1"/>
          <p:nvPr/>
        </p:nvSpPr>
        <p:spPr>
          <a:xfrm>
            <a:off x="296875" y="4666762"/>
            <a:ext cx="1906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Albatros Android ITxPT Bus Adapter (via  </a:t>
            </a:r>
            <a:r>
              <a:rPr lang="nl-NL" sz="1400" dirty="0" err="1" smtClean="0"/>
              <a:t>FmsToIp</a:t>
            </a:r>
            <a:r>
              <a:rPr lang="nl-NL" sz="1400" dirty="0" smtClean="0"/>
              <a:t>)</a:t>
            </a:r>
            <a:endParaRPr lang="nl-NL" sz="1050" dirty="0" smtClean="0"/>
          </a:p>
        </p:txBody>
      </p:sp>
      <p:sp>
        <p:nvSpPr>
          <p:cNvPr id="114" name="Schuine rand 113"/>
          <p:cNvSpPr/>
          <p:nvPr/>
        </p:nvSpPr>
        <p:spPr>
          <a:xfrm>
            <a:off x="995341" y="4094458"/>
            <a:ext cx="447261" cy="198514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5" name="Rechte verbindingslijn met pijl 114"/>
          <p:cNvCxnSpPr>
            <a:stCxn id="114" idx="1"/>
          </p:cNvCxnSpPr>
          <p:nvPr/>
        </p:nvCxnSpPr>
        <p:spPr>
          <a:xfrm>
            <a:off x="1417788" y="4193715"/>
            <a:ext cx="301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/>
          <p:cNvSpPr txBox="1"/>
          <p:nvPr/>
        </p:nvSpPr>
        <p:spPr>
          <a:xfrm>
            <a:off x="5082746" y="4514335"/>
            <a:ext cx="6503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Conti Web API: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CCU  has a </a:t>
            </a:r>
            <a:r>
              <a:rPr lang="nl-NL" dirty="0" err="1" smtClean="0"/>
              <a:t>unique</a:t>
            </a:r>
            <a:r>
              <a:rPr lang="nl-NL" dirty="0" smtClean="0"/>
              <a:t> id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CPC’s</a:t>
            </a:r>
            <a:r>
              <a:rPr lang="nl-NL" dirty="0" smtClean="0"/>
              <a:t> have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id’s</a:t>
            </a:r>
            <a:r>
              <a:rPr lang="nl-NL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 err="1" smtClean="0"/>
              <a:t>relation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Bus and CCU is </a:t>
            </a:r>
            <a:r>
              <a:rPr lang="nl-NL" dirty="0" err="1" smtClean="0"/>
              <a:t>only</a:t>
            </a:r>
            <a:r>
              <a:rPr lang="nl-NL" dirty="0" smtClean="0"/>
              <a:t> in the URL </a:t>
            </a:r>
            <a:r>
              <a:rPr lang="nl-NL" dirty="0" err="1" smtClean="0"/>
              <a:t>for</a:t>
            </a:r>
            <a:r>
              <a:rPr lang="nl-NL" dirty="0" smtClean="0"/>
              <a:t> the API</a:t>
            </a:r>
          </a:p>
        </p:txBody>
      </p:sp>
    </p:spTree>
    <p:extLst>
      <p:ext uri="{BB962C8B-B14F-4D97-AF65-F5344CB8AC3E}">
        <p14:creationId xmlns:p14="http://schemas.microsoft.com/office/powerpoint/2010/main" val="13577153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107</Words>
  <Application>Microsoft Office PowerPoint</Application>
  <PresentationFormat>Breedbeeld</PresentationFormat>
  <Paragraphs>26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Rene</dc:creator>
  <cp:lastModifiedBy>Rene</cp:lastModifiedBy>
  <cp:revision>10</cp:revision>
  <dcterms:created xsi:type="dcterms:W3CDTF">2021-05-07T12:21:44Z</dcterms:created>
  <dcterms:modified xsi:type="dcterms:W3CDTF">2021-05-19T07:58:11Z</dcterms:modified>
</cp:coreProperties>
</file>