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Exposición Datos </a:t>
            </a:r>
            <a:r>
              <a:rPr lang="es-MX" dirty="0" err="1" smtClean="0"/>
              <a:t>python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31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Float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tipo </a:t>
            </a:r>
            <a:r>
              <a:rPr lang="es-MX" dirty="0" smtClean="0"/>
              <a:t>numérico </a:t>
            </a:r>
            <a:r>
              <a:rPr lang="es-MX" b="1" dirty="0" err="1" smtClean="0"/>
              <a:t>Float</a:t>
            </a:r>
            <a:r>
              <a:rPr lang="es-MX" b="1" dirty="0" smtClean="0"/>
              <a:t> </a:t>
            </a:r>
            <a:r>
              <a:rPr lang="es-MX" dirty="0"/>
              <a:t>permite representar un número positivo o negativo con decimales, es decir, números reales</a:t>
            </a:r>
            <a:r>
              <a:rPr lang="es-MX" dirty="0" smtClean="0"/>
              <a:t>.</a:t>
            </a:r>
          </a:p>
          <a:p>
            <a:r>
              <a:rPr lang="es-MX" dirty="0" smtClean="0"/>
              <a:t> En algunos lenguajes, existe el tipo </a:t>
            </a:r>
            <a:r>
              <a:rPr lang="es-MX" dirty="0" err="1" smtClean="0"/>
              <a:t>double</a:t>
            </a:r>
            <a:r>
              <a:rPr lang="es-MX" dirty="0" smtClean="0"/>
              <a:t>, lo que significa el doble de precisión que un </a:t>
            </a:r>
            <a:r>
              <a:rPr lang="es-MX" dirty="0" err="1" smtClean="0"/>
              <a:t>float</a:t>
            </a:r>
            <a:r>
              <a:rPr lang="es-MX" dirty="0" smtClean="0"/>
              <a:t>, pero en </a:t>
            </a:r>
            <a:r>
              <a:rPr lang="es-MX" dirty="0" err="1" smtClean="0"/>
              <a:t>Python</a:t>
            </a:r>
            <a:r>
              <a:rPr lang="es-MX" dirty="0" smtClean="0"/>
              <a:t> las cosas son algo distintas ya que los </a:t>
            </a:r>
            <a:r>
              <a:rPr lang="es-MX" dirty="0" err="1" smtClean="0"/>
              <a:t>float</a:t>
            </a:r>
            <a:r>
              <a:rPr lang="es-MX" dirty="0"/>
              <a:t> </a:t>
            </a:r>
            <a:r>
              <a:rPr lang="es-MX" dirty="0" smtClean="0"/>
              <a:t>son en realidad </a:t>
            </a:r>
            <a:r>
              <a:rPr lang="es-MX" dirty="0" err="1" smtClean="0"/>
              <a:t>Double</a:t>
            </a:r>
            <a:endParaRPr lang="es-MX" dirty="0" smtClean="0"/>
          </a:p>
          <a:p>
            <a:r>
              <a:rPr lang="es-MX" dirty="0"/>
              <a:t>Por lo tanto si declaramos una variable y le asignamos un valor decimal, por defecto la variable será de </a:t>
            </a:r>
            <a:r>
              <a:rPr lang="es-MX" dirty="0" smtClean="0"/>
              <a:t>tipo </a:t>
            </a:r>
            <a:r>
              <a:rPr lang="es-MX" b="1" dirty="0" err="1" smtClean="0"/>
              <a:t>float</a:t>
            </a:r>
            <a:endParaRPr lang="es-MX" b="1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716" y="4713669"/>
            <a:ext cx="3767253" cy="10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Rango representable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Alguna curiosidad es que </a:t>
            </a:r>
            <a:r>
              <a:rPr lang="es-MX" dirty="0" smtClean="0"/>
              <a:t>los </a:t>
            </a:r>
            <a:r>
              <a:rPr lang="es-MX" dirty="0" err="1" smtClean="0"/>
              <a:t>float</a:t>
            </a:r>
            <a:r>
              <a:rPr lang="es-MX" dirty="0" smtClean="0"/>
              <a:t> </a:t>
            </a:r>
            <a:r>
              <a:rPr lang="es-MX" dirty="0"/>
              <a:t>no tienen precisión infinita. Podemos ver en el siguiente ejemplo como en </a:t>
            </a:r>
            <a:r>
              <a:rPr lang="es-MX" dirty="0" smtClean="0"/>
              <a:t>realidad </a:t>
            </a:r>
            <a:r>
              <a:rPr lang="es-MX" b="1" dirty="0" smtClean="0"/>
              <a:t>f</a:t>
            </a:r>
            <a:r>
              <a:rPr lang="es-MX" dirty="0" smtClean="0"/>
              <a:t> se almacena como si fuera 1, ya que no e posible representar tanta precisión decimal.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Los </a:t>
            </a:r>
            <a:r>
              <a:rPr lang="es-MX" dirty="0" err="1" smtClean="0"/>
              <a:t>float</a:t>
            </a:r>
            <a:r>
              <a:rPr lang="es-MX" dirty="0" smtClean="0"/>
              <a:t> a diferencia de los </a:t>
            </a:r>
            <a:r>
              <a:rPr lang="es-MX" dirty="0" err="1" smtClean="0"/>
              <a:t>int</a:t>
            </a:r>
            <a:r>
              <a:rPr lang="es-MX" dirty="0" smtClean="0"/>
              <a:t> tienen valores máximos y </a:t>
            </a:r>
            <a:r>
              <a:rPr lang="es-MX" dirty="0" err="1" smtClean="0"/>
              <a:t>minimos</a:t>
            </a:r>
            <a:r>
              <a:rPr lang="es-MX" dirty="0" smtClean="0"/>
              <a:t> que pueden representar </a:t>
            </a:r>
          </a:p>
          <a:p>
            <a:r>
              <a:rPr lang="es-MX" dirty="0"/>
              <a:t>La </a:t>
            </a:r>
            <a:r>
              <a:rPr lang="es-MX" b="1" dirty="0"/>
              <a:t>mínima precisión </a:t>
            </a:r>
            <a:r>
              <a:rPr lang="es-MX" dirty="0" smtClean="0"/>
              <a:t>es 2.2250738585072014e-308 y la </a:t>
            </a:r>
            <a:r>
              <a:rPr lang="es-MX" b="1" dirty="0" smtClean="0"/>
              <a:t>máxima</a:t>
            </a:r>
            <a:r>
              <a:rPr lang="es-MX" dirty="0" smtClean="0"/>
              <a:t> es de </a:t>
            </a:r>
            <a:r>
              <a:rPr lang="es-MX" dirty="0"/>
              <a:t>1.7976931348623157e+308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89" y="3143786"/>
            <a:ext cx="3396333" cy="12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8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</a:t>
            </a:r>
            <a:r>
              <a:rPr lang="es-MX" dirty="0" err="1" smtClean="0"/>
              <a:t>Float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Float</a:t>
            </a:r>
            <a:r>
              <a:rPr lang="es-MX" b="1" dirty="0" err="1" smtClean="0"/>
              <a:t>.Is_Integer</a:t>
            </a:r>
            <a:r>
              <a:rPr lang="es-MX" b="1" dirty="0" smtClean="0"/>
              <a:t>() </a:t>
            </a:r>
            <a:r>
              <a:rPr lang="es-MX" dirty="0" smtClean="0"/>
              <a:t>Retorna </a:t>
            </a:r>
            <a:r>
              <a:rPr lang="es-MX" b="1" dirty="0" smtClean="0"/>
              <a:t>True </a:t>
            </a:r>
            <a:r>
              <a:rPr lang="es-MX" dirty="0"/>
              <a:t>si el valor en coma flotante se puede representar sin perdida con un número entero, y </a:t>
            </a:r>
            <a:r>
              <a:rPr lang="es-MX" b="1" dirty="0" smtClean="0"/>
              <a:t>False </a:t>
            </a:r>
            <a:r>
              <a:rPr lang="es-MX" dirty="0"/>
              <a:t>si no se puede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err="1" smtClean="0"/>
              <a:t>Float.</a:t>
            </a:r>
            <a:r>
              <a:rPr lang="es-MX" b="1" dirty="0" err="1" smtClean="0"/>
              <a:t>hex</a:t>
            </a:r>
            <a:r>
              <a:rPr lang="es-MX" b="1" dirty="0" smtClean="0"/>
              <a:t>() </a:t>
            </a:r>
            <a:r>
              <a:rPr lang="es-MX" dirty="0"/>
              <a:t>Retorna la representación de un valor en coma flotante en forma de cadena de texto en hexadecimal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06" y="2919748"/>
            <a:ext cx="2673439" cy="11310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06" y="5231727"/>
            <a:ext cx="3042956" cy="6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4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</a:t>
            </a:r>
            <a:r>
              <a:rPr lang="es-MX" dirty="0" err="1" smtClean="0"/>
              <a:t>float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float.</a:t>
            </a:r>
            <a:r>
              <a:rPr lang="es-MX" b="1" dirty="0" err="1" smtClean="0"/>
              <a:t>as_integer_ratio</a:t>
            </a:r>
            <a:r>
              <a:rPr lang="es-MX" b="1" dirty="0" smtClean="0"/>
              <a:t>() </a:t>
            </a:r>
            <a:r>
              <a:rPr lang="es-MX" dirty="0"/>
              <a:t>Retorna una pareja de números enteros cuya proporción es exactamente igual que la del valor en punto flotante original, con un denominador positivo</a:t>
            </a:r>
            <a:r>
              <a:rPr lang="es-MX" dirty="0" smtClean="0"/>
              <a:t>.</a:t>
            </a:r>
          </a:p>
          <a:p>
            <a:r>
              <a:rPr lang="es-MX" dirty="0" err="1"/>
              <a:t>float.</a:t>
            </a:r>
            <a:r>
              <a:rPr lang="es-MX" b="1" dirty="0" err="1"/>
              <a:t>fromhex</a:t>
            </a:r>
            <a:r>
              <a:rPr lang="es-MX" b="1" dirty="0"/>
              <a:t>(s</a:t>
            </a:r>
            <a:r>
              <a:rPr lang="es-MX" b="1" dirty="0" smtClean="0"/>
              <a:t>) </a:t>
            </a:r>
            <a:r>
              <a:rPr lang="es-MX" dirty="0"/>
              <a:t>Método de clase que retorna el valor en coma flotante representado por la cadena de caracteres en hexadecimal en </a:t>
            </a:r>
            <a:r>
              <a:rPr lang="es-MX" i="1" dirty="0"/>
              <a:t>s</a:t>
            </a:r>
            <a:r>
              <a:rPr lang="es-MX" dirty="0"/>
              <a:t>. La cadena </a:t>
            </a:r>
            <a:r>
              <a:rPr lang="es-MX" i="1" dirty="0"/>
              <a:t>s</a:t>
            </a:r>
            <a:r>
              <a:rPr lang="es-MX" dirty="0"/>
              <a:t> puede tener espacios en blanco al principio o al final</a:t>
            </a:r>
            <a:r>
              <a:rPr lang="es-MX" dirty="0" smtClean="0"/>
              <a:t>.</a:t>
            </a:r>
          </a:p>
          <a:p>
            <a:endParaRPr lang="es-MX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560" y="4549328"/>
            <a:ext cx="5046355" cy="87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6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Bool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variable booleana es una variable que sólo puede tomar dos posibles valores: </a:t>
            </a:r>
            <a:r>
              <a:rPr lang="es-MX" u="sng" dirty="0"/>
              <a:t>True</a:t>
            </a:r>
            <a:r>
              <a:rPr lang="es-MX" dirty="0"/>
              <a:t> (verdadero) o </a:t>
            </a:r>
            <a:r>
              <a:rPr lang="es-MX" u="sng" dirty="0"/>
              <a:t>False</a:t>
            </a:r>
            <a:r>
              <a:rPr lang="es-MX" dirty="0"/>
              <a:t> (falso).</a:t>
            </a:r>
          </a:p>
          <a:p>
            <a:r>
              <a:rPr lang="es-MX" dirty="0"/>
              <a:t>En </a:t>
            </a:r>
            <a:r>
              <a:rPr lang="es-MX" dirty="0" err="1"/>
              <a:t>Python</a:t>
            </a:r>
            <a:r>
              <a:rPr lang="es-MX" dirty="0"/>
              <a:t> cualquier variable (en general, cualquier objeto) puede considerarse como una variable booleana. En general los elementos nulos o vacíos se consideran </a:t>
            </a:r>
            <a:r>
              <a:rPr lang="es-MX" b="1" dirty="0"/>
              <a:t>False</a:t>
            </a:r>
            <a:r>
              <a:rPr lang="es-MX" dirty="0"/>
              <a:t> y el resto se consideran </a:t>
            </a:r>
            <a:r>
              <a:rPr lang="es-MX" b="1" dirty="0"/>
              <a:t>True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00" y="4231784"/>
            <a:ext cx="2888892" cy="11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1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Función </a:t>
            </a:r>
            <a:r>
              <a:rPr lang="es-MX" dirty="0" err="1" smtClean="0"/>
              <a:t>bool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comprobar si un elemento se considera True o False, se puede convertir a su valor booleano mediante la función </a:t>
            </a:r>
            <a:r>
              <a:rPr lang="es-MX" dirty="0" err="1"/>
              <a:t>bool</a:t>
            </a:r>
            <a:r>
              <a:rPr lang="es-MX" dirty="0"/>
              <a:t>()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788" y="3113132"/>
            <a:ext cx="3513719" cy="17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6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Evaluar expresiones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valor booleano también puede ser el resultado de evaluar una expresión. Ciertos operadores como el mayor que, menor que o igual que devuelven un valor </a:t>
            </a:r>
            <a:r>
              <a:rPr lang="es-MX" dirty="0" err="1"/>
              <a:t>bool</a:t>
            </a:r>
            <a:r>
              <a:rPr lang="es-MX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84" y="3656124"/>
            <a:ext cx="2838786" cy="12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0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 con </a:t>
            </a:r>
            <a:r>
              <a:rPr lang="es-MX" dirty="0" err="1"/>
              <a:t>if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condicionales </a:t>
            </a:r>
            <a:r>
              <a:rPr lang="es-MX" dirty="0" err="1"/>
              <a:t>if</a:t>
            </a:r>
            <a:r>
              <a:rPr lang="es-MX" dirty="0"/>
              <a:t> evalúan una condición que es un valor </a:t>
            </a:r>
            <a:r>
              <a:rPr lang="es-MX" dirty="0" err="1"/>
              <a:t>bool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/>
              <a:t>La expresión que va después del </a:t>
            </a:r>
            <a:r>
              <a:rPr lang="es-MX" dirty="0" err="1"/>
              <a:t>if</a:t>
            </a:r>
            <a:r>
              <a:rPr lang="es-MX" dirty="0"/>
              <a:t> es siempre evaluada hasta que se da con un booleano.</a:t>
            </a:r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2" y="2799075"/>
            <a:ext cx="3014797" cy="11615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976" y="5117664"/>
            <a:ext cx="3196567" cy="102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9560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312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Exposición Datos python</vt:lpstr>
      <vt:lpstr>Float</vt:lpstr>
      <vt:lpstr>Rango representable</vt:lpstr>
      <vt:lpstr>Métodos Float</vt:lpstr>
      <vt:lpstr>Métodos float</vt:lpstr>
      <vt:lpstr>Bool</vt:lpstr>
      <vt:lpstr>Función bool()</vt:lpstr>
      <vt:lpstr>Evaluar expresiones</vt:lpstr>
      <vt:lpstr>Uso con if 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Exposición Datos python</dc:title>
  <dc:creator>User</dc:creator>
  <cp:lastModifiedBy>User</cp:lastModifiedBy>
  <cp:revision>6</cp:revision>
  <dcterms:created xsi:type="dcterms:W3CDTF">2022-05-08T22:38:26Z</dcterms:created>
  <dcterms:modified xsi:type="dcterms:W3CDTF">2022-05-08T23:31:53Z</dcterms:modified>
</cp:coreProperties>
</file>