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57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72335" autoAdjust="0"/>
  </p:normalViewPr>
  <p:slideViewPr>
    <p:cSldViewPr snapToGrid="0">
      <p:cViewPr varScale="1">
        <p:scale>
          <a:sx n="78" d="100"/>
          <a:sy n="78" d="100"/>
        </p:scale>
        <p:origin x="7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1EAC9-C1F1-416F-8DFF-E70D6FCD617D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533B-C0DA-45B9-AB4E-8B8C2C4CAF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8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Länder </a:t>
            </a:r>
            <a:r>
              <a:rPr lang="de-DE" dirty="0" err="1"/>
              <a:t>darstellung</a:t>
            </a:r>
            <a:r>
              <a:rPr lang="de-DE" dirty="0"/>
              <a:t> fehlt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04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22.03.2020 fehlen</a:t>
            </a:r>
          </a:p>
          <a:p>
            <a:r>
              <a:rPr lang="de-DE" dirty="0"/>
              <a:t>13.02.2020 erster </a:t>
            </a:r>
            <a:r>
              <a:rPr lang="de-DE" dirty="0" err="1"/>
              <a:t>corona</a:t>
            </a:r>
            <a:r>
              <a:rPr lang="de-DE" dirty="0"/>
              <a:t> fall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56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 prozentualen verlauf  von positiven </a:t>
            </a:r>
            <a:r>
              <a:rPr lang="de-DE" dirty="0" err="1"/>
              <a:t>tests</a:t>
            </a:r>
            <a:r>
              <a:rPr lang="de-DE" dirty="0"/>
              <a:t>. Daten nicht vollständig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39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nicht vollständig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6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22.03.2020 fehlen</a:t>
            </a:r>
          </a:p>
          <a:p>
            <a:r>
              <a:rPr lang="de-DE" dirty="0"/>
              <a:t>13.02.2020 erster </a:t>
            </a:r>
            <a:r>
              <a:rPr lang="de-DE" dirty="0" err="1"/>
              <a:t>corona</a:t>
            </a:r>
            <a:r>
              <a:rPr lang="de-DE" dirty="0"/>
              <a:t> fall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29,03,2020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23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Fehlen vom März 2020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05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5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B533B-C0DA-45B9-AB4E-8B8C2C4CAF7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9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A0AD-E9A3-44E1-AB6F-8EA239B3773C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6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CB99-526D-4EE1-9B70-05A959E0AC77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7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98BC-5ADC-421D-9229-C54ADCF0722B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D92-60FA-4980-97E6-15B8A37430D4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75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5EAA-2670-49A8-A91E-94FAF2016771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A71A-5C69-4346-A2BD-E32517608475}" type="datetime1">
              <a:rPr lang="de-DE" smtClean="0"/>
              <a:t>17.07.2025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8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9EDF-0B7B-4E32-A3F1-93CBCE595C3B}" type="datetime1">
              <a:rPr lang="de-DE" smtClean="0"/>
              <a:t>17.07.2025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51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10B3-CA39-4181-8A4A-BCB09853B091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38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EF60E6-C883-47F4-B732-6266772A0C35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6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9B4-9540-4088-B404-D15ADB2F8EB9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1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CD57-E7B3-4A9E-B954-37C39C04DB84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D835-7F43-4EED-BAC2-E3C96599F054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825E-59F0-478D-B783-4EE8DBD132AB}" type="datetime1">
              <a:rPr lang="de-DE" smtClean="0"/>
              <a:t>17.07.2025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6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3B0C-2612-4846-B6A2-4D79B10B5518}" type="datetime1">
              <a:rPr lang="de-DE" smtClean="0"/>
              <a:t>17.07.2025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91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77B0-6D65-49E2-8457-6A7DDF1EA417}" type="datetime1">
              <a:rPr lang="de-DE" smtClean="0"/>
              <a:t>17.07.2025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7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64E6-2058-44D6-A455-158D15A6405C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98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B8B3-DE31-4C94-B4D0-7E1BF5C0B5CE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75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83B6-3D25-4DEE-8F78-BD0DF2F03CFD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3618-7E41-4984-8056-EF1910261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44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9A7B24-F6AE-5B79-C4AC-A9699CB0A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Covid </a:t>
            </a:r>
            <a:r>
              <a:rPr lang="de-DE"/>
              <a:t>19 Statistik</a:t>
            </a:r>
            <a:br>
              <a:rPr lang="de-DE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515DF1-45C3-814B-8F49-702D83BE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de-DE" dirty="0"/>
              <a:t>Rene Westphal</a:t>
            </a:r>
          </a:p>
          <a:p>
            <a:r>
              <a:rPr lang="de-DE" dirty="0"/>
              <a:t>19.02.2025</a:t>
            </a:r>
          </a:p>
        </p:txBody>
      </p:sp>
      <p:pic>
        <p:nvPicPr>
          <p:cNvPr id="6" name="Grafik 5" descr="Ein Bild, das Person, Kleidung, Menschliches Gesicht, Im Haus enthält.&#10;&#10;KI-generierte Inhalte können fehlerhaft sein.">
            <a:extLst>
              <a:ext uri="{FF2B5EF4-FFF2-40B4-BE49-F238E27FC236}">
                <a16:creationId xmlns:a16="http://schemas.microsoft.com/office/drawing/2014/main" id="{2D97496B-4A67-927B-9CCD-D8530FED7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20" y="640080"/>
            <a:ext cx="3723208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A8DF0-6590-13ED-B0FF-BF377E5B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CC3618-7E41-4984-8056-EF1910261033}" type="slidenum">
              <a:rPr lang="de-DE" sz="1400"/>
              <a:pPr>
                <a:spcAft>
                  <a:spcPts val="600"/>
                </a:spcAft>
              </a:pPr>
              <a:t>1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42588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6FB52-6324-8A7F-CA91-CEB71FDF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Vollständig geimpft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D7FAE0-410A-FF4F-5AD0-00BC9A6B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3498"/>
            <a:ext cx="8617781" cy="3179902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EFAF6-6002-38CE-47E7-529B349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75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D3C75-F573-4614-8A0B-CE8BF534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Gesamtimpfungen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0EF530-F9A6-74F6-A64D-07373E94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16A7A6-703F-D850-F9FC-DA2400F81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2335003"/>
            <a:ext cx="7721600" cy="3887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4B21F9A-36B2-5BBD-95CC-D93ED86E1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601" y="3978922"/>
            <a:ext cx="295316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1B5CD-7A09-6221-C851-F16A1AB9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b="1" dirty="0"/>
              <a:t>Todesfälle</a:t>
            </a:r>
            <a:r>
              <a:rPr 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E860D59-A836-E04B-FBDD-0C6D1E8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F98ECB-2F42-DC9D-8571-5722F270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141350"/>
            <a:ext cx="8496299" cy="3510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AF85C29-5684-48B6-E351-39C7C8AD3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109" y="2992341"/>
            <a:ext cx="183858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5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60EB8-6E5F-8B5C-4939-A9BE49D0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A05F5-FC5B-53A8-FD03-E0B38C3A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400" b="1" dirty="0"/>
              <a:t>-Bestätigte Covid Fälle</a:t>
            </a:r>
          </a:p>
          <a:p>
            <a:pPr marL="0" indent="0" algn="ctr">
              <a:buNone/>
            </a:pPr>
            <a:r>
              <a:rPr lang="de-DE" b="1" dirty="0"/>
              <a:t>-</a:t>
            </a:r>
            <a:r>
              <a:rPr lang="de-DE" sz="2400" b="1" dirty="0"/>
              <a:t>Prozentuale Anzahl positiver Tests</a:t>
            </a:r>
          </a:p>
          <a:p>
            <a:pPr marL="0" indent="0" algn="ctr">
              <a:buNone/>
            </a:pPr>
            <a:r>
              <a:rPr lang="de-DE" b="1" dirty="0"/>
              <a:t>-</a:t>
            </a:r>
            <a:r>
              <a:rPr lang="de-DE" dirty="0"/>
              <a:t>Neu durchgeführte Tests</a:t>
            </a:r>
          </a:p>
          <a:p>
            <a:pPr marL="0" indent="0" algn="ctr">
              <a:buNone/>
            </a:pPr>
            <a:r>
              <a:rPr lang="de-DE" sz="2400" b="1" dirty="0"/>
              <a:t>-Gesamtanzahl der verabreichten Impfdosen</a:t>
            </a:r>
          </a:p>
          <a:p>
            <a:pPr marL="0" indent="0" algn="ctr">
              <a:buNone/>
            </a:pPr>
            <a:r>
              <a:rPr lang="de-DE" b="1" dirty="0"/>
              <a:t>-</a:t>
            </a:r>
            <a:r>
              <a:rPr lang="de-DE" sz="2400" b="1" dirty="0"/>
              <a:t>Neu gemeldete Fälle</a:t>
            </a:r>
          </a:p>
          <a:p>
            <a:pPr marL="0" indent="0" algn="ctr">
              <a:buNone/>
            </a:pPr>
            <a:r>
              <a:rPr lang="de-DE" b="1" dirty="0"/>
              <a:t>-</a:t>
            </a:r>
            <a:r>
              <a:rPr lang="de-DE" sz="2400" dirty="0"/>
              <a:t>Neu verabreichte Impfdosen</a:t>
            </a:r>
            <a:endParaRPr lang="de-DE" b="1" dirty="0"/>
          </a:p>
          <a:p>
            <a:pPr marL="0" indent="0" algn="ctr">
              <a:buNone/>
            </a:pPr>
            <a:r>
              <a:rPr lang="de-DE" sz="2400" b="1" dirty="0"/>
              <a:t>-</a:t>
            </a:r>
            <a:r>
              <a:rPr lang="de-DE" dirty="0"/>
              <a:t>Anzahl der Personen mit 1 Impfung</a:t>
            </a:r>
          </a:p>
          <a:p>
            <a:pPr marL="0" indent="0" algn="ctr">
              <a:buNone/>
            </a:pPr>
            <a:r>
              <a:rPr lang="de-DE" sz="2400" b="1" dirty="0"/>
              <a:t>-Vollständig geimpft</a:t>
            </a:r>
          </a:p>
          <a:p>
            <a:pPr marL="0" indent="0" algn="ctr">
              <a:buNone/>
            </a:pPr>
            <a:r>
              <a:rPr lang="de-DE" b="1" dirty="0"/>
              <a:t>-</a:t>
            </a:r>
            <a:r>
              <a:rPr lang="de-DE" sz="2400" b="1" dirty="0"/>
              <a:t>Todesfälle</a:t>
            </a:r>
            <a:r>
              <a:rPr lang="de-DE" dirty="0"/>
              <a:t> 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245454-D5FD-FD79-47B3-A36958E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8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1C5EE-1EE5-5932-05CF-3679C49A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Bestätigte Covid Fälle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280F80D-F062-E184-D1DA-003D0F4C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7F4D63-8099-63D0-A13C-69B57A3F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39" y="2485821"/>
            <a:ext cx="8338735" cy="3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1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B080-16CF-E1C3-7F1C-7FE5E2FA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Prozentuale Anzahl positiver Tests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E1F92-CB90-4DF3-92BE-CC6B7711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181050"/>
            <a:ext cx="11599071" cy="3923721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CDDA8-259D-99F5-F3F8-BA5243D3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4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9FCDA-00C1-7312-86CC-14F9C09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 durchgeführte Tests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28DBD5-B6A3-CC3C-3F06-0CD6F683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6FAAE-8477-EB84-F3DD-7DB1F9A2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15" y="2481025"/>
            <a:ext cx="643027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1DC24-AAA6-5965-0F24-45CA2A94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000" b="1" dirty="0"/>
              <a:t>Gesamtanzahl der verabreichten Impfdosen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7A43B2-0AC8-FEFE-656B-66DAD229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7" y="2959173"/>
            <a:ext cx="7783088" cy="2937654"/>
          </a:xfrm>
          <a:prstGeom prst="rect">
            <a:avLst/>
          </a:prstGeom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2CEF7EF-1F98-DCE4-0BFD-363C9224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6</a:t>
            </a:fld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6CEA2FD-5F2B-DCBF-72D6-45FA9A5B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70" y="2959173"/>
            <a:ext cx="2715004" cy="112410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59A7D00-BDC3-2A24-7A20-48222EB4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070" y="4772720"/>
            <a:ext cx="271500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1BC21-254A-5F26-F33B-237C0506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dirty="0"/>
              <a:t>Neu gemeldete Fälle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403863-E0C2-BF18-8B00-0E2B67B8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88" y="2184400"/>
            <a:ext cx="8773250" cy="3920372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C031BA1-F1E3-843C-37E6-CD58FDF1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5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68380-9B5E-3A6B-EFAA-2A56CE5D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/>
              <a:t>Neu verabreichte Impfdosen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FE0742C-E27A-B7E7-23B9-D745EAAD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73537" cy="452112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287A78-EA74-AE0D-D7C5-BF4AE35F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" y="2136853"/>
            <a:ext cx="11009402" cy="4721147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1A0F2B4-D9B7-623F-C33B-23CE9A2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0619F-77BA-4E0B-76C6-4F55AE0D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Anzahl der Personen mit 1 Impfung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20B260-A9A1-97F0-52B2-2D6FB435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60" y="5609403"/>
            <a:ext cx="3429479" cy="9907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4E0ED-5878-0611-85E7-0D9E26FC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27" y="2233445"/>
            <a:ext cx="8062174" cy="3098409"/>
          </a:xfrm>
          <a:prstGeom prst="rect">
            <a:avLst/>
          </a:prstGeo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7F418B3-203A-8655-9871-A8764019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3618-7E41-4984-8056-EF1910261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099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131</Words>
  <Application>Microsoft Office PowerPoint</Application>
  <PresentationFormat>Breitbild</PresentationFormat>
  <Paragraphs>53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Arial</vt:lpstr>
      <vt:lpstr>Trebuchet MS</vt:lpstr>
      <vt:lpstr>Berlin</vt:lpstr>
      <vt:lpstr>Covid 19 Statistik </vt:lpstr>
      <vt:lpstr>Gliederung</vt:lpstr>
      <vt:lpstr>Bestätigte Covid Fälle</vt:lpstr>
      <vt:lpstr>Prozentuale Anzahl positiver Tests</vt:lpstr>
      <vt:lpstr>Neu durchgeführte Tests</vt:lpstr>
      <vt:lpstr>Gesamtanzahl der verabreichten Impfdosen</vt:lpstr>
      <vt:lpstr>Neu gemeldete Fälle</vt:lpstr>
      <vt:lpstr>Neu verabreichte Impfdosen</vt:lpstr>
      <vt:lpstr>Anzahl der Personen mit 1 Impfung</vt:lpstr>
      <vt:lpstr>Vollständig geimpft</vt:lpstr>
      <vt:lpstr>Gesamtimpfungen</vt:lpstr>
      <vt:lpstr>Todesfälle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Westphal</dc:creator>
  <cp:lastModifiedBy>Rene Westphal</cp:lastModifiedBy>
  <cp:revision>9</cp:revision>
  <dcterms:created xsi:type="dcterms:W3CDTF">2025-02-18T13:43:00Z</dcterms:created>
  <dcterms:modified xsi:type="dcterms:W3CDTF">2025-07-17T08:04:40Z</dcterms:modified>
</cp:coreProperties>
</file>