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1" r:id="rId4"/>
    <p:sldId id="259" r:id="rId5"/>
    <p:sldId id="271" r:id="rId6"/>
    <p:sldId id="260" r:id="rId7"/>
    <p:sldId id="262" r:id="rId8"/>
    <p:sldId id="263" r:id="rId9"/>
    <p:sldId id="278" r:id="rId10"/>
    <p:sldId id="275" r:id="rId11"/>
    <p:sldId id="272" r:id="rId12"/>
    <p:sldId id="265" r:id="rId13"/>
    <p:sldId id="276" r:id="rId14"/>
    <p:sldId id="273" r:id="rId15"/>
    <p:sldId id="266" r:id="rId16"/>
    <p:sldId id="267" r:id="rId17"/>
    <p:sldId id="277" r:id="rId18"/>
    <p:sldId id="274" r:id="rId19"/>
    <p:sldId id="268" r:id="rId20"/>
    <p:sldId id="269" r:id="rId2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87" autoAdjust="0"/>
  </p:normalViewPr>
  <p:slideViewPr>
    <p:cSldViewPr snapToGrid="0">
      <p:cViewPr varScale="1">
        <p:scale>
          <a:sx n="110" d="100"/>
          <a:sy n="110" d="100"/>
        </p:scale>
        <p:origin x="12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testfaelle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Scheduling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unterschiedliche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Adressen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dirty="0" smtClean="0">
                <a:latin typeface="+mj-lt"/>
              </a:rPr>
              <a:t>é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 smtClean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Masterarbeit	René Weinmann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</a:p>
          <a:p>
            <a:r>
              <a:rPr lang="en-US" dirty="0" err="1" smtClean="0"/>
              <a:t>Ausgabe</a:t>
            </a:r>
            <a:r>
              <a:rPr lang="en-US" dirty="0" smtClean="0"/>
              <a:t> des Tools</a:t>
            </a:r>
          </a:p>
          <a:p>
            <a:pPr lvl="1"/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Switching</a:t>
            </a:r>
          </a:p>
          <a:p>
            <a:pPr lvl="1"/>
            <a:r>
              <a:rPr lang="en-US" dirty="0" smtClean="0"/>
              <a:t>Leakage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Verlustleistungsanalyse-Tool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50" y="1306285"/>
            <a:ext cx="4198474" cy="45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Pipelinestufe gegen </a:t>
            </a:r>
            <a:r>
              <a:rPr lang="de-DE" dirty="0" err="1" smtClean="0"/>
              <a:t>Glitches</a:t>
            </a:r>
            <a:endParaRPr lang="de-DE" dirty="0" smtClean="0"/>
          </a:p>
          <a:p>
            <a:r>
              <a:rPr lang="de-DE" dirty="0" smtClean="0"/>
              <a:t>Neuberechnung der Immediate-Adressen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28" y="2908664"/>
            <a:ext cx="4156772" cy="28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Worst</a:t>
            </a:r>
            <a:r>
              <a:rPr lang="de-DE" dirty="0" smtClean="0"/>
              <a:t>-Best-Case Einsparungspotential</a:t>
            </a:r>
          </a:p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Worst</a:t>
            </a:r>
            <a:r>
              <a:rPr lang="de-DE" dirty="0" smtClean="0"/>
              <a:t>-Best-Case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Testfaelle</a:t>
            </a:r>
            <a:r>
              <a:rPr lang="en-US" dirty="0"/>
              <a:t> </a:t>
            </a:r>
            <a:r>
              <a:rPr lang="en-US" dirty="0" smtClean="0"/>
              <a:t>Target +Source</a:t>
            </a:r>
          </a:p>
          <a:p>
            <a:r>
              <a:rPr lang="en-US" dirty="0" smtClean="0"/>
              <a:t>Sprung in </a:t>
            </a:r>
            <a:r>
              <a:rPr lang="en-US" dirty="0" err="1" smtClean="0"/>
              <a:t>Graphen</a:t>
            </a:r>
            <a:r>
              <a:rPr lang="en-US" dirty="0" smtClean="0"/>
              <a:t> -&gt; </a:t>
            </a:r>
            <a:r>
              <a:rPr lang="en-US" dirty="0" err="1" smtClean="0"/>
              <a:t>Lastkapazitaet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Einfluss</a:t>
            </a:r>
            <a:r>
              <a:rPr lang="en-US" dirty="0" smtClean="0"/>
              <a:t> der </a:t>
            </a:r>
            <a:r>
              <a:rPr lang="en-US" dirty="0" err="1" smtClean="0"/>
              <a:t>Adressierung</a:t>
            </a:r>
            <a:r>
              <a:rPr lang="en-US" dirty="0" smtClean="0"/>
              <a:t> auf die </a:t>
            </a:r>
            <a:r>
              <a:rPr lang="en-US" dirty="0" err="1" smtClean="0"/>
              <a:t>Verlustleistung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2667352"/>
            <a:ext cx="7235598" cy="32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48046"/>
            <a:ext cx="8412162" cy="3293795"/>
          </a:xfr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Allokationsbeispiel</a:t>
            </a:r>
          </a:p>
          <a:p>
            <a:pPr lvl="1"/>
            <a:r>
              <a:rPr lang="de-DE" dirty="0" smtClean="0"/>
              <a:t>Blockierte Register</a:t>
            </a:r>
          </a:p>
          <a:p>
            <a:pPr lvl="1"/>
            <a:r>
              <a:rPr lang="en-US" dirty="0" err="1" smtClean="0"/>
              <a:t>Virtuelle</a:t>
            </a:r>
            <a:r>
              <a:rPr lang="en-US" dirty="0" smtClean="0"/>
              <a:t> Register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</a:t>
            </a:r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 alt/</a:t>
            </a:r>
            <a:r>
              <a:rPr lang="en-US" dirty="0" err="1" smtClean="0"/>
              <a:t>neu</a:t>
            </a:r>
            <a:r>
              <a:rPr lang="en-US" dirty="0" smtClean="0"/>
              <a:t> + </a:t>
            </a:r>
            <a:r>
              <a:rPr lang="en-US" dirty="0" err="1" smtClean="0"/>
              <a:t>genetischer</a:t>
            </a:r>
            <a:endParaRPr lang="en-US" dirty="0" smtClean="0"/>
          </a:p>
          <a:p>
            <a:pPr lvl="1"/>
            <a:r>
              <a:rPr lang="en-US" dirty="0" err="1" smtClean="0"/>
              <a:t>Verlustleistung</a:t>
            </a:r>
            <a:r>
              <a:rPr lang="en-US" dirty="0" smtClean="0"/>
              <a:t> Register-Ports</a:t>
            </a:r>
          </a:p>
          <a:p>
            <a:pPr lvl="1"/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Verlustleistung</a:t>
            </a:r>
            <a:endParaRPr lang="en-US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01" y="3250972"/>
            <a:ext cx="5479750" cy="26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Gesamterverlustleistung</a:t>
            </a:r>
            <a:endParaRPr lang="en-US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 der Register-Daten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Emulated-</a:t>
            </a:r>
            <a:r>
              <a:rPr lang="en-US" dirty="0" err="1" smtClean="0"/>
              <a:t>Floatin</a:t>
            </a:r>
            <a:r>
              <a:rPr lang="en-US" dirty="0" smtClean="0"/>
              <a:t>-Point</a:t>
            </a:r>
          </a:p>
          <a:p>
            <a:pPr lvl="1"/>
            <a:r>
              <a:rPr lang="en-US" dirty="0" smtClean="0"/>
              <a:t>FFT</a:t>
            </a:r>
          </a:p>
          <a:p>
            <a:pPr lvl="1"/>
            <a:r>
              <a:rPr lang="en-US" dirty="0" smtClean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Einfuehrung</a:t>
            </a:r>
            <a:r>
              <a:rPr lang="en-US" dirty="0" smtClean="0"/>
              <a:t> </a:t>
            </a:r>
            <a:r>
              <a:rPr lang="en-US" dirty="0" err="1" smtClean="0"/>
              <a:t>Hoergeraete</a:t>
            </a:r>
            <a:endParaRPr lang="en-US" dirty="0" smtClean="0"/>
          </a:p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Verlustleistungsoptimierung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Komponenten und Zusammensetzung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(Verlustleistung)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145257" y="2191658"/>
                <a:ext cx="4672305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de-DE"/>
                        <m:t>·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de-DE"/>
                        <m:t>·(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m:rPr>
                          <m:nor/>
                        </m:rPr>
                        <a:rPr lang="de-DE" i="1"/>
                        <m:t> </m:t>
                      </m:r>
                      <m:r>
                        <m:rPr>
                          <m:nor/>
                        </m:rPr>
                        <a:rPr lang="de-DE"/>
                        <m:t>·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+ 2 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m:rPr>
                          <m:nor/>
                        </m:rPr>
                        <a:rPr lang="de-DE"/>
                        <m:t>) 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57" y="2191658"/>
                <a:ext cx="4672305" cy="398507"/>
              </a:xfrm>
              <a:prstGeom prst="rect">
                <a:avLst/>
              </a:prstGeom>
              <a:blipFill>
                <a:blip r:embed="rId2"/>
                <a:stretch>
                  <a:fillRect l="-914" r="-131" b="-24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1145257" y="2619625"/>
                <a:ext cx="2455096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𝑉𝑒𝑟𝑙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𝑑𝑦𝑛</m:t>
                        </m:r>
                      </m:sub>
                    </m:sSub>
                  </m:oMath>
                </a14:m>
                <a:r>
                  <a:rPr lang="de-DE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57" y="2619625"/>
                <a:ext cx="2455096" cy="398507"/>
              </a:xfrm>
              <a:prstGeom prst="rect">
                <a:avLst/>
              </a:prstGeom>
              <a:blipFill>
                <a:blip r:embed="rId3"/>
                <a:stretch>
                  <a:fillRect l="-4467" t="-24615" r="-1241" b="-38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Register-Organisation (minimal Beispiel)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Prozessor-Architektur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664422"/>
            <a:ext cx="5042263" cy="22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 Register</a:t>
            </a:r>
          </a:p>
          <a:p>
            <a:r>
              <a:rPr lang="de-DE" dirty="0" smtClean="0"/>
              <a:t>Beispiel zur Register-Allokation </a:t>
            </a:r>
            <a:r>
              <a:rPr lang="de-DE" dirty="0" err="1" smtClean="0"/>
              <a:t>tmp_variabeln</a:t>
            </a:r>
            <a:r>
              <a:rPr lang="de-DE" dirty="0" smtClean="0"/>
              <a:t> ( Best – </a:t>
            </a:r>
            <a:r>
              <a:rPr lang="de-DE" dirty="0" err="1" smtClean="0"/>
              <a:t>Worst</a:t>
            </a:r>
            <a:r>
              <a:rPr lang="de-DE" dirty="0" smtClean="0"/>
              <a:t>-Case)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Register-Allokation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22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Aufbau+Funktion</a:t>
            </a:r>
            <a:endParaRPr lang="de-DE" dirty="0"/>
          </a:p>
          <a:p>
            <a:r>
              <a:rPr lang="de-DE" dirty="0" smtClean="0"/>
              <a:t>Einordnung der Register-Allokation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3" y="1720763"/>
            <a:ext cx="3614057" cy="46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alte/neue Heuristik</a:t>
            </a:r>
          </a:p>
          <a:p>
            <a:r>
              <a:rPr lang="de-DE" dirty="0" smtClean="0"/>
              <a:t>Ansatz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Heuristik </a:t>
            </a:r>
            <a:r>
              <a:rPr lang="de-DE" dirty="0" err="1" smtClean="0"/>
              <a:t>fuer</a:t>
            </a:r>
            <a:r>
              <a:rPr lang="de-DE" dirty="0" smtClean="0"/>
              <a:t> die Register-Allokation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23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 err="1" smtClean="0"/>
              <a:t>Optimierung</a:t>
            </a:r>
            <a:r>
              <a:rPr lang="en-US" dirty="0" smtClean="0"/>
              <a:t> der Source-Register</a:t>
            </a:r>
            <a:endParaRPr lang="de-DE" dirty="0" smtClean="0"/>
          </a:p>
          <a:p>
            <a:r>
              <a:rPr lang="de-DE" dirty="0" smtClean="0"/>
              <a:t>Grundlagen der genetischen Algorithmen</a:t>
            </a:r>
          </a:p>
          <a:p>
            <a:pPr lvl="1"/>
            <a:r>
              <a:rPr lang="de-DE" dirty="0" smtClean="0"/>
              <a:t>Gene +Chromosomen</a:t>
            </a:r>
            <a:endParaRPr lang="de-DE" dirty="0" smtClean="0"/>
          </a:p>
          <a:p>
            <a:pPr lvl="1"/>
            <a:r>
              <a:rPr lang="de-DE" dirty="0" smtClean="0"/>
              <a:t>Fitness</a:t>
            </a:r>
          </a:p>
          <a:p>
            <a:pPr lvl="1"/>
            <a:r>
              <a:rPr lang="de-DE" dirty="0" smtClean="0"/>
              <a:t>Crossover </a:t>
            </a:r>
          </a:p>
          <a:p>
            <a:pPr lvl="1"/>
            <a:r>
              <a:rPr lang="de-DE" dirty="0" smtClean="0"/>
              <a:t>Mutation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</a:t>
            </a:r>
            <a:r>
              <a:rPr lang="de-DE" dirty="0" smtClean="0"/>
              <a:t>Optimierungsalgorithmus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 err="1" smtClean="0"/>
              <a:t>Optimierung</a:t>
            </a:r>
            <a:r>
              <a:rPr lang="en-US" dirty="0" smtClean="0"/>
              <a:t> der Source-Register</a:t>
            </a:r>
            <a:endParaRPr lang="de-DE" dirty="0" smtClean="0"/>
          </a:p>
          <a:p>
            <a:r>
              <a:rPr lang="de-DE" dirty="0" smtClean="0"/>
              <a:t>Grundlagen der genetischen Algorithmen</a:t>
            </a:r>
          </a:p>
          <a:p>
            <a:pPr lvl="1"/>
            <a:r>
              <a:rPr lang="de-DE" dirty="0" smtClean="0"/>
              <a:t>Gene +Chromosomen</a:t>
            </a:r>
            <a:endParaRPr lang="de-DE" dirty="0" smtClean="0"/>
          </a:p>
          <a:p>
            <a:pPr lvl="1"/>
            <a:r>
              <a:rPr lang="de-DE" dirty="0" smtClean="0"/>
              <a:t>Fitness</a:t>
            </a:r>
          </a:p>
          <a:p>
            <a:pPr lvl="1"/>
            <a:r>
              <a:rPr lang="de-DE" dirty="0" smtClean="0"/>
              <a:t>Crossover </a:t>
            </a:r>
          </a:p>
          <a:p>
            <a:pPr lvl="1"/>
            <a:r>
              <a:rPr lang="de-DE" dirty="0" smtClean="0"/>
              <a:t>Mutation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</a:t>
            </a:r>
            <a:r>
              <a:rPr lang="de-DE" dirty="0" smtClean="0"/>
              <a:t>Optimierungsalgorithmus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LUH_IMS</Template>
  <TotalTime>0</TotalTime>
  <Words>183</Words>
  <Application>Microsoft Office PowerPoint</Application>
  <PresentationFormat>Bildschirmpräsentation (4:3)</PresentationFormat>
  <Paragraphs>75</Paragraphs>
  <Slides>20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MS PGothic</vt:lpstr>
      <vt:lpstr>MS PGothic</vt:lpstr>
      <vt:lpstr>Agfa Rotis Sans Serif</vt:lpstr>
      <vt:lpstr>Arial</vt:lpstr>
      <vt:lpstr>Calibri</vt:lpstr>
      <vt:lpstr>Cambria Math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(Verlustleistung)</vt:lpstr>
      <vt:lpstr>Prozessor-Architektur</vt:lpstr>
      <vt:lpstr>Register-Allokation</vt:lpstr>
      <vt:lpstr>Scheduler</vt:lpstr>
      <vt:lpstr>Heuristik fuer die Register-Allokation</vt:lpstr>
      <vt:lpstr>Genetischer Optimierungsalgorithmus</vt:lpstr>
      <vt:lpstr>Genetischer Optimierungsalgorithmus</vt:lpstr>
      <vt:lpstr>Verlustleistungsanalyse-Tool</vt:lpstr>
      <vt:lpstr>Hardware-Anpassungen</vt:lpstr>
      <vt:lpstr>Worst-Best-Case Analyse</vt:lpstr>
      <vt:lpstr>Einfluss der Adressierung auf die Verlustleistung</vt:lpstr>
      <vt:lpstr>Einfluss der Lastkapazität auf die Verlustleistung</vt:lpstr>
      <vt:lpstr>Synthetische Testfälle</vt:lpstr>
      <vt:lpstr>Verlustleistungseinsparung</vt:lpstr>
      <vt:lpstr>Verlustleistungseinsparung</vt:lpstr>
      <vt:lpstr>Einfluss der Register-Daten</vt:lpstr>
      <vt:lpstr>Hörgerätealgorithmen</vt:lpstr>
      <vt:lpstr>Schlussfolgerung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224</cp:revision>
  <dcterms:created xsi:type="dcterms:W3CDTF">2014-06-29T20:59:57Z</dcterms:created>
  <dcterms:modified xsi:type="dcterms:W3CDTF">2017-10-27T11:00:18Z</dcterms:modified>
</cp:coreProperties>
</file>