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1" r:id="rId5"/>
    <p:sldId id="259" r:id="rId6"/>
    <p:sldId id="270" r:id="rId7"/>
    <p:sldId id="260" r:id="rId8"/>
    <p:sldId id="271" r:id="rId9"/>
    <p:sldId id="262" r:id="rId10"/>
    <p:sldId id="263" r:id="rId11"/>
    <p:sldId id="264" r:id="rId12"/>
    <p:sldId id="272" r:id="rId13"/>
    <p:sldId id="265" r:id="rId14"/>
    <p:sldId id="266" r:id="rId15"/>
    <p:sldId id="267" r:id="rId16"/>
    <p:sldId id="273" r:id="rId17"/>
    <p:sldId id="268" r:id="rId18"/>
    <p:sldId id="269" r:id="rId19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ng Liu" initials="S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86387" autoAdjust="0"/>
  </p:normalViewPr>
  <p:slideViewPr>
    <p:cSldViewPr snapToGrid="0">
      <p:cViewPr varScale="1">
        <p:scale>
          <a:sx n="64" d="100"/>
          <a:sy n="64" d="100"/>
        </p:scale>
        <p:origin x="9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3FABC-3780-4F68-84BD-39BD54B294EC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CF723-F320-4A7D-94E4-AAD788E4EE1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D6903-D881-4FA6-A21E-ABC873CB4FE8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2870-AA96-4A2A-B012-8930BFB0F7B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2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9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676400" y="767350"/>
            <a:ext cx="2641600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100" b="1" dirty="0">
                <a:latin typeface="+mj-lt"/>
              </a:rPr>
              <a:t>Institute </a:t>
            </a:r>
            <a:r>
              <a:rPr lang="de-DE" sz="1100" b="1" dirty="0" err="1">
                <a:latin typeface="+mj-lt"/>
              </a:rPr>
              <a:t>of</a:t>
            </a:r>
            <a:r>
              <a:rPr lang="de-DE" sz="1100" b="1" dirty="0">
                <a:latin typeface="+mj-lt"/>
              </a:rPr>
              <a:t> </a:t>
            </a:r>
            <a:r>
              <a:rPr lang="de-DE" sz="1100" b="1" dirty="0" err="1">
                <a:latin typeface="+mj-lt"/>
              </a:rPr>
              <a:t>Microelectronic</a:t>
            </a:r>
            <a:r>
              <a:rPr lang="de-DE" sz="1100" b="1" dirty="0">
                <a:latin typeface="+mj-lt"/>
              </a:rPr>
              <a:t> Systems</a:t>
            </a:r>
            <a:endParaRPr lang="de-DE" sz="11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8" y="129382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905691"/>
            <a:ext cx="6413501" cy="241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  <a:br>
              <a:rPr lang="de-DE"/>
            </a:br>
            <a:endParaRPr lang="de-D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Name,</a:t>
            </a:r>
            <a:r>
              <a:rPr lang="de-DE" sz="1200" b="1" baseline="0" dirty="0">
                <a:latin typeface="Agfa Rotis Sans Serif" pitchFamily="2" charset="0"/>
                <a:ea typeface="ＭＳ Ｐゴシック" pitchFamily="1" charset="-128"/>
              </a:rPr>
              <a:t> </a:t>
            </a:r>
            <a:r>
              <a:rPr lang="en-US" sz="1200" b="1" baseline="0" dirty="0">
                <a:latin typeface="Agfa Rotis Sans Serif" pitchFamily="2" charset="0"/>
                <a:ea typeface="ＭＳ Ｐゴシック" pitchFamily="1" charset="-128"/>
              </a:rPr>
              <a:t>6 May 2015</a:t>
            </a: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792956" y="482081"/>
            <a:ext cx="6264275" cy="22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100" b="1" dirty="0">
                <a:latin typeface="Agfa Rotis Sans Serif" pitchFamily="2" charset="0"/>
                <a:ea typeface="ＭＳ Ｐゴシック" pitchFamily="1" charset="-128"/>
              </a:rPr>
              <a:t>        </a:t>
            </a:r>
            <a:r>
              <a:rPr lang="de-DE" sz="1200" b="1" dirty="0">
                <a:latin typeface="+mj-lt"/>
              </a:rPr>
              <a:t>Institute </a:t>
            </a:r>
            <a:r>
              <a:rPr lang="de-DE" sz="1200" b="1" dirty="0" err="1">
                <a:latin typeface="+mj-lt"/>
              </a:rPr>
              <a:t>of</a:t>
            </a:r>
            <a:r>
              <a:rPr lang="de-DE" sz="1200" b="1" dirty="0">
                <a:latin typeface="+mj-lt"/>
              </a:rPr>
              <a:t> </a:t>
            </a:r>
            <a:r>
              <a:rPr lang="de-DE" sz="1200" b="1" dirty="0" err="1">
                <a:latin typeface="+mj-lt"/>
              </a:rPr>
              <a:t>Microelectronic</a:t>
            </a:r>
            <a:r>
              <a:rPr lang="de-DE" sz="1200" b="1" dirty="0">
                <a:latin typeface="+mj-lt"/>
              </a:rPr>
              <a:t> Systems</a:t>
            </a:r>
            <a:endParaRPr lang="de-DE" sz="12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5625" y="192881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238" y="1591592"/>
            <a:ext cx="8412162" cy="612775"/>
          </a:xfrm>
        </p:spPr>
        <p:txBody>
          <a:bodyPr/>
          <a:lstStyle/>
          <a:p>
            <a:r>
              <a:rPr lang="de-DE" sz="2800" b="0" dirty="0"/>
              <a:t>Verlustleistungsoptimierung von Registerzugriffen in</a:t>
            </a:r>
            <a:br>
              <a:rPr lang="de-DE" sz="2800" b="0" dirty="0"/>
            </a:br>
            <a:r>
              <a:rPr lang="de-DE" sz="2800" b="0" dirty="0"/>
              <a:t>einem Hörgeräteprozessor durch den Einsatz von</a:t>
            </a:r>
            <a:br>
              <a:rPr lang="de-DE" sz="2800" b="0" dirty="0"/>
            </a:br>
            <a:r>
              <a:rPr lang="de-DE" sz="2800" b="0" dirty="0"/>
              <a:t>genetischen Optimierungsalgorithmen</a:t>
            </a: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Masterarbeit	René Weinmann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668234" y="2904709"/>
            <a:ext cx="5385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Erstprüfer: Jun.-Prof. Dr.-Ing. Guillermo </a:t>
            </a:r>
            <a:r>
              <a:rPr lang="de-DE" sz="1400" dirty="0" err="1"/>
              <a:t>Payá-Vayá</a:t>
            </a:r>
            <a:endParaRPr lang="de-DE" sz="1400" dirty="0"/>
          </a:p>
          <a:p>
            <a:r>
              <a:rPr lang="de-DE" sz="1400" dirty="0"/>
              <a:t>Zweitprüfer: Prof. Dr.-Ing. Holger Blume</a:t>
            </a:r>
            <a:r>
              <a:rPr lang="de-DE" sz="1400" dirty="0">
                <a:latin typeface="+mn-lt"/>
              </a:rPr>
              <a:t>	</a:t>
            </a:r>
          </a:p>
          <a:p>
            <a:r>
              <a:rPr lang="de-DE" sz="1400" dirty="0"/>
              <a:t>Betreuer: Dipl.-Ing. Lukas Gerlach, M. Sc. Florian </a:t>
            </a:r>
            <a:r>
              <a:rPr lang="de-DE" sz="1400" dirty="0" err="1"/>
              <a:t>Giesemann</a:t>
            </a:r>
            <a:endParaRPr lang="de-DE" sz="1400" dirty="0"/>
          </a:p>
          <a:p>
            <a:r>
              <a:rPr lang="de-DE" sz="14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982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Genetischer Algorithmus</a:t>
            </a:r>
          </a:p>
        </p:txBody>
      </p:sp>
    </p:spTree>
    <p:extLst>
      <p:ext uri="{BB962C8B-B14F-4D97-AF65-F5344CB8AC3E}">
        <p14:creationId xmlns:p14="http://schemas.microsoft.com/office/powerpoint/2010/main" val="176543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Fitness-Funktionsansätze</a:t>
            </a:r>
          </a:p>
        </p:txBody>
      </p:sp>
    </p:spTree>
    <p:extLst>
      <p:ext uri="{BB962C8B-B14F-4D97-AF65-F5344CB8AC3E}">
        <p14:creationId xmlns:p14="http://schemas.microsoft.com/office/powerpoint/2010/main" val="295311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Hardware-Anpassungen</a:t>
            </a:r>
          </a:p>
        </p:txBody>
      </p:sp>
    </p:spTree>
    <p:extLst>
      <p:ext uri="{BB962C8B-B14F-4D97-AF65-F5344CB8AC3E}">
        <p14:creationId xmlns:p14="http://schemas.microsoft.com/office/powerpoint/2010/main" val="146870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Einsparungspotential</a:t>
            </a:r>
          </a:p>
        </p:txBody>
      </p:sp>
    </p:spTree>
    <p:extLst>
      <p:ext uri="{BB962C8B-B14F-4D97-AF65-F5344CB8AC3E}">
        <p14:creationId xmlns:p14="http://schemas.microsoft.com/office/powerpoint/2010/main" val="302407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Synthetische Testfälle</a:t>
            </a:r>
          </a:p>
        </p:txBody>
      </p:sp>
    </p:spTree>
    <p:extLst>
      <p:ext uri="{BB962C8B-B14F-4D97-AF65-F5344CB8AC3E}">
        <p14:creationId xmlns:p14="http://schemas.microsoft.com/office/powerpoint/2010/main" val="92089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Verlustleistungseinsparung</a:t>
            </a:r>
          </a:p>
        </p:txBody>
      </p:sp>
    </p:spTree>
    <p:extLst>
      <p:ext uri="{BB962C8B-B14F-4D97-AF65-F5344CB8AC3E}">
        <p14:creationId xmlns:p14="http://schemas.microsoft.com/office/powerpoint/2010/main" val="11055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Lastkapazität auf die Verlustleistung</a:t>
            </a:r>
          </a:p>
        </p:txBody>
      </p:sp>
    </p:spTree>
    <p:extLst>
      <p:ext uri="{BB962C8B-B14F-4D97-AF65-F5344CB8AC3E}">
        <p14:creationId xmlns:p14="http://schemas.microsoft.com/office/powerpoint/2010/main" val="417095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Hörgerätealgorithmen</a:t>
            </a:r>
          </a:p>
        </p:txBody>
      </p:sp>
    </p:spTree>
    <p:extLst>
      <p:ext uri="{BB962C8B-B14F-4D97-AF65-F5344CB8AC3E}">
        <p14:creationId xmlns:p14="http://schemas.microsoft.com/office/powerpoint/2010/main" val="3282181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</p:spTree>
    <p:extLst>
      <p:ext uri="{BB962C8B-B14F-4D97-AF65-F5344CB8AC3E}">
        <p14:creationId xmlns:p14="http://schemas.microsoft.com/office/powerpoint/2010/main" val="32901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Gliederung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61973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</a:t>
            </a:r>
          </a:p>
        </p:txBody>
      </p:sp>
    </p:spTree>
    <p:extLst>
      <p:ext uri="{BB962C8B-B14F-4D97-AF65-F5344CB8AC3E}">
        <p14:creationId xmlns:p14="http://schemas.microsoft.com/office/powerpoint/2010/main" val="381872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Prozessor-Architektur</a:t>
            </a:r>
          </a:p>
        </p:txBody>
      </p:sp>
    </p:spTree>
    <p:extLst>
      <p:ext uri="{BB962C8B-B14F-4D97-AF65-F5344CB8AC3E}">
        <p14:creationId xmlns:p14="http://schemas.microsoft.com/office/powerpoint/2010/main" val="195598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</a:t>
            </a:r>
            <a:r>
              <a:rPr lang="de-DE" dirty="0" err="1"/>
              <a:t>Organistation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635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274490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Programmbeispiel</a:t>
            </a:r>
          </a:p>
        </p:txBody>
      </p:sp>
    </p:spTree>
    <p:extLst>
      <p:ext uri="{BB962C8B-B14F-4D97-AF65-F5344CB8AC3E}">
        <p14:creationId xmlns:p14="http://schemas.microsoft.com/office/powerpoint/2010/main" val="233022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Heuristik</a:t>
            </a:r>
          </a:p>
        </p:txBody>
      </p:sp>
    </p:spTree>
    <p:extLst>
      <p:ext uri="{BB962C8B-B14F-4D97-AF65-F5344CB8AC3E}">
        <p14:creationId xmlns:p14="http://schemas.microsoft.com/office/powerpoint/2010/main" val="3381232320"/>
      </p:ext>
    </p:extLst>
  </p:cSld>
  <p:clrMapOvr>
    <a:masterClrMapping/>
  </p:clrMapOvr>
</p:sld>
</file>

<file path=ppt/theme/theme1.xml><?xml version="1.0" encoding="utf-8"?>
<a:theme xmlns:a="http://schemas.openxmlformats.org/drawingml/2006/main" name="LUH_IMS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UH_IMS" id="{1CAB690D-5710-4AA4-9A08-B18CA6A5C29D}" vid="{3275548D-6A80-40F1-ACCA-5F0922484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LUH_IMS</Template>
  <TotalTime>0</TotalTime>
  <Words>52</Words>
  <Application>Microsoft Office PowerPoint</Application>
  <PresentationFormat>Bildschirmpräsentation (4:3)</PresentationFormat>
  <Paragraphs>24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MS PGothic</vt:lpstr>
      <vt:lpstr>MS PGothic</vt:lpstr>
      <vt:lpstr>Agfa Rotis Sans Serif</vt:lpstr>
      <vt:lpstr>Arial</vt:lpstr>
      <vt:lpstr>Calibri</vt:lpstr>
      <vt:lpstr>Wingdings</vt:lpstr>
      <vt:lpstr>LUH_IMS</vt:lpstr>
      <vt:lpstr>Verlustleistungsoptimierung von Registerzugriffen in einem Hörgeräteprozessor durch den Einsatz von genetischen Optimierungsalgorithmen</vt:lpstr>
      <vt:lpstr>Gliederung</vt:lpstr>
      <vt:lpstr>Motivation</vt:lpstr>
      <vt:lpstr>Verlustleistung</vt:lpstr>
      <vt:lpstr>Prozessor-Architektur</vt:lpstr>
      <vt:lpstr>Register-Organistation</vt:lpstr>
      <vt:lpstr>Scheduler</vt:lpstr>
      <vt:lpstr>Programmbeispiel</vt:lpstr>
      <vt:lpstr>Heuristik</vt:lpstr>
      <vt:lpstr>Genetischer Algorithmus</vt:lpstr>
      <vt:lpstr>Fitness-Funktionsansätze</vt:lpstr>
      <vt:lpstr>Hardware-Anpassungen</vt:lpstr>
      <vt:lpstr>Einsparungspotential</vt:lpstr>
      <vt:lpstr>Synthetische Testfälle</vt:lpstr>
      <vt:lpstr>Verlustleistungseinsparung</vt:lpstr>
      <vt:lpstr>Einfluss der Lastkapazität auf die Verlustleistung</vt:lpstr>
      <vt:lpstr>Hörgerätealgorithmen</vt:lpstr>
      <vt:lpstr>Schlussfolgerung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Rene Weinmann</dc:creator>
  <cp:lastModifiedBy>Rene Weinmann</cp:lastModifiedBy>
  <cp:revision>205</cp:revision>
  <dcterms:created xsi:type="dcterms:W3CDTF">2014-06-29T20:59:57Z</dcterms:created>
  <dcterms:modified xsi:type="dcterms:W3CDTF">2017-10-27T05:39:25Z</dcterms:modified>
</cp:coreProperties>
</file>