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1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70EE6-38E6-B119-7796-AFC523B8E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933" b="7798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5C4966-70E6-4AFF-6854-0B1B6C21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Présentation</a:t>
            </a: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Programmation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50D6BD-6DFC-6244-641C-A5736CD4D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500">
                <a:solidFill>
                  <a:srgbClr val="FFFFFF"/>
                </a:solidFill>
              </a:rPr>
              <a:t>OKE CODJO Houenangnon</a:t>
            </a:r>
          </a:p>
          <a:p>
            <a:pPr algn="ctr">
              <a:lnSpc>
                <a:spcPct val="110000"/>
              </a:lnSpc>
            </a:pPr>
            <a:r>
              <a:rPr lang="fr-FR" sz="1500">
                <a:solidFill>
                  <a:srgbClr val="FFFFFF"/>
                </a:solidFill>
              </a:rPr>
              <a:t>DIA Mouhamed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5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6B371-87E0-B412-D958-56F7C2B9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E4F25-45D8-368C-F424-20A9E662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site web</a:t>
            </a:r>
          </a:p>
          <a:p>
            <a:pPr lvl="1"/>
            <a:r>
              <a:rPr lang="fr-FR" dirty="0"/>
              <a:t>Permettant la communication entre plusieurs utilisateurs</a:t>
            </a:r>
          </a:p>
          <a:p>
            <a:pPr lvl="1"/>
            <a:r>
              <a:rPr lang="fr-FR" dirty="0"/>
              <a:t>Gestion de base de données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Livrable le 01 mai 2023</a:t>
            </a:r>
          </a:p>
        </p:txBody>
      </p:sp>
    </p:spTree>
    <p:extLst>
      <p:ext uri="{BB962C8B-B14F-4D97-AF65-F5344CB8AC3E}">
        <p14:creationId xmlns:p14="http://schemas.microsoft.com/office/powerpoint/2010/main" val="30808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A90A5-60B7-04D1-2590-3AEB148A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66D19-5015-8CC9-EDBD-31551A2B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la base de données </a:t>
            </a:r>
          </a:p>
          <a:p>
            <a:r>
              <a:rPr lang="fr-FR" dirty="0"/>
              <a:t>Gestion du parcours utilisateurs</a:t>
            </a:r>
          </a:p>
          <a:p>
            <a:r>
              <a:rPr lang="fr-FR" dirty="0"/>
              <a:t>Gestion de l’enregistrement et de l’affichages de message </a:t>
            </a:r>
          </a:p>
          <a:p>
            <a:r>
              <a:rPr lang="fr-FR" dirty="0"/>
              <a:t>Gestion de l’enregistrement des utilisateurs</a:t>
            </a:r>
          </a:p>
          <a:p>
            <a:r>
              <a:rPr lang="fr-FR" dirty="0"/>
              <a:t>Bonus </a:t>
            </a:r>
          </a:p>
          <a:p>
            <a:pPr lvl="1"/>
            <a:r>
              <a:rPr lang="fr-FR" dirty="0"/>
              <a:t>Idée de la font-</a:t>
            </a:r>
            <a:r>
              <a:rPr lang="fr-FR" dirty="0" err="1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6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F8DFA-9D7F-D14C-92B6-FA3D9AF6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7EEFA-94E0-D6A9-A86A-21760E5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</a:t>
            </a:r>
          </a:p>
          <a:p>
            <a:pPr lvl="1"/>
            <a:r>
              <a:rPr lang="fr-FR" dirty="0"/>
              <a:t>User</a:t>
            </a:r>
          </a:p>
          <a:p>
            <a:pPr lvl="1"/>
            <a:r>
              <a:rPr lang="fr-FR" dirty="0"/>
              <a:t>Message </a:t>
            </a:r>
          </a:p>
          <a:p>
            <a:pPr lvl="1"/>
            <a:r>
              <a:rPr lang="fr-FR" dirty="0" err="1"/>
              <a:t>FontFamily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69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F8DFA-9D7F-D14C-92B6-FA3D9AF6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parcours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7EEFA-94E0-D6A9-A86A-21760E5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 avec la page d’authentification</a:t>
            </a:r>
          </a:p>
          <a:p>
            <a:pPr lvl="1"/>
            <a:r>
              <a:rPr lang="fr-FR" dirty="0"/>
              <a:t>Connexion au site web </a:t>
            </a:r>
          </a:p>
          <a:p>
            <a:pPr lvl="1"/>
            <a:r>
              <a:rPr lang="fr-FR" dirty="0"/>
              <a:t>Message d’erreur </a:t>
            </a:r>
          </a:p>
          <a:p>
            <a:r>
              <a:rPr lang="fr-FR" dirty="0"/>
              <a:t>Création d’un compte </a:t>
            </a:r>
          </a:p>
          <a:p>
            <a:pPr lvl="1"/>
            <a:r>
              <a:rPr lang="fr-FR" dirty="0"/>
              <a:t>Puis redirection vers la page de connexions</a:t>
            </a:r>
          </a:p>
          <a:p>
            <a:pPr lvl="1"/>
            <a:r>
              <a:rPr lang="fr-FR" dirty="0"/>
              <a:t>Message d’erreur </a:t>
            </a:r>
          </a:p>
        </p:txBody>
      </p:sp>
    </p:spTree>
    <p:extLst>
      <p:ext uri="{BB962C8B-B14F-4D97-AF65-F5344CB8AC3E}">
        <p14:creationId xmlns:p14="http://schemas.microsoft.com/office/powerpoint/2010/main" val="40749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F8DFA-9D7F-D14C-92B6-FA3D9AF6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 l’enregistrement et de l’affichages de message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7EEFA-94E0-D6A9-A86A-21760E5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Enregistrement dans la table Message</a:t>
            </a:r>
          </a:p>
          <a:p>
            <a:r>
              <a:rPr lang="fr-FR" dirty="0"/>
              <a:t>Délai d’affichage  </a:t>
            </a:r>
          </a:p>
          <a:p>
            <a:r>
              <a:rPr lang="fr-FR" dirty="0"/>
              <a:t>Enregistrement de la date d’envoie et de la millisecondes de l’envoie</a:t>
            </a:r>
          </a:p>
          <a:p>
            <a:pPr lvl="1"/>
            <a:r>
              <a:rPr lang="fr-FR" dirty="0"/>
              <a:t>Perspective d’actualiser les messages en affichant uniquement les derniers envoyer </a:t>
            </a:r>
          </a:p>
        </p:txBody>
      </p:sp>
    </p:spTree>
    <p:extLst>
      <p:ext uri="{BB962C8B-B14F-4D97-AF65-F5344CB8AC3E}">
        <p14:creationId xmlns:p14="http://schemas.microsoft.com/office/powerpoint/2010/main" val="21494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F8DFA-9D7F-D14C-92B6-FA3D9AF6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l’enregistrement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7EEFA-94E0-D6A9-A86A-21760E5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Enregistrement dans la table User </a:t>
            </a:r>
          </a:p>
          <a:p>
            <a:r>
              <a:rPr lang="fr-FR" dirty="0"/>
              <a:t>Assignation automatique de la Font Family « Famille »</a:t>
            </a:r>
          </a:p>
          <a:p>
            <a:r>
              <a:rPr lang="fr-FR" dirty="0"/>
              <a:t>Initialisation de variable « </a:t>
            </a:r>
            <a:r>
              <a:rPr lang="fr-FR" dirty="0" err="1"/>
              <a:t>Connected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6973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78504-1501-2B3F-656E-D2193E7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Idée de la font-</a:t>
            </a:r>
            <a:r>
              <a:rPr lang="fr-FR" dirty="0" err="1"/>
              <a:t>family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ADBA6-0013-79D1-F4BB-19061B30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d’une table </a:t>
            </a:r>
            <a:r>
              <a:rPr lang="fr-FR" dirty="0" err="1"/>
              <a:t>FontFamily</a:t>
            </a:r>
            <a:r>
              <a:rPr lang="fr-FR" dirty="0"/>
              <a:t> à la base de données </a:t>
            </a:r>
          </a:p>
          <a:p>
            <a:pPr lvl="1"/>
            <a:r>
              <a:rPr lang="fr-FR" dirty="0"/>
              <a:t>Ajout de nouvelle colonne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FontFamily_id</a:t>
            </a:r>
            <a:r>
              <a:rPr lang="fr-FR" dirty="0"/>
              <a:t> -&gt; Table User </a:t>
            </a:r>
          </a:p>
          <a:p>
            <a:pPr lvl="1"/>
            <a:r>
              <a:rPr lang="fr-FR" dirty="0"/>
              <a:t>Affichage de l’utilisateur avec la police assignée </a:t>
            </a:r>
          </a:p>
          <a:p>
            <a:pPr lvl="1"/>
            <a:r>
              <a:rPr lang="fr-FR" dirty="0"/>
              <a:t>	Dans la zone de messagerie </a:t>
            </a:r>
          </a:p>
          <a:p>
            <a:pPr lvl="1"/>
            <a:r>
              <a:rPr lang="fr-FR" dirty="0"/>
              <a:t>	Dans la barre de navigation vertical </a:t>
            </a:r>
          </a:p>
          <a:p>
            <a:pPr lvl="1"/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27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B446D-2F1D-9A6E-6F8B-80A47058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01833E-8CDF-C9A2-20AA-EC26991A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06399526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1F0F3"/>
      </a:lt2>
      <a:accent1>
        <a:srgbClr val="76AF1F"/>
      </a:accent1>
      <a:accent2>
        <a:srgbClr val="A8A512"/>
      </a:accent2>
      <a:accent3>
        <a:srgbClr val="E18F25"/>
      </a:accent3>
      <a:accent4>
        <a:srgbClr val="D53317"/>
      </a:accent4>
      <a:accent5>
        <a:srgbClr val="E7295C"/>
      </a:accent5>
      <a:accent6>
        <a:srgbClr val="D5179A"/>
      </a:accent6>
      <a:hlink>
        <a:srgbClr val="C0424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206</Words>
  <Application>Microsoft Office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Présentation Programmation Web</vt:lpstr>
      <vt:lpstr>Objectif du projet </vt:lpstr>
      <vt:lpstr>Difficultés </vt:lpstr>
      <vt:lpstr>Gestion de la base de données </vt:lpstr>
      <vt:lpstr>Gestion du parcours utilisateurs</vt:lpstr>
      <vt:lpstr>Gestion de l’enregistrement et de l’affichages de message </vt:lpstr>
      <vt:lpstr>Gestion de l’enregistrement des utilisateurs</vt:lpstr>
      <vt:lpstr>Idée de la font-family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Programmation Web</dc:title>
  <dc:creator>H. René Déo Juste OKE CODJO</dc:creator>
  <cp:lastModifiedBy>H. René Déo Juste OKE CODJO</cp:lastModifiedBy>
  <cp:revision>1</cp:revision>
  <dcterms:created xsi:type="dcterms:W3CDTF">2023-05-01T18:44:43Z</dcterms:created>
  <dcterms:modified xsi:type="dcterms:W3CDTF">2023-05-01T19:15:46Z</dcterms:modified>
</cp:coreProperties>
</file>