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0091" autoAdjust="0"/>
  </p:normalViewPr>
  <p:slideViewPr>
    <p:cSldViewPr snapToGrid="0">
      <p:cViewPr varScale="1">
        <p:scale>
          <a:sx n="146" d="100"/>
          <a:sy n="146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D60F1-6F91-4E4A-A10E-A3C33170C7B6}" type="datetimeFigureOut">
              <a:rPr lang="nl-NL" smtClean="0"/>
              <a:t>3-4-2020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A1C8C-F9FD-473F-8FE2-4327AAB92C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3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1C8C-F9FD-473F-8FE2-4327AAB92C7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194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1C8C-F9FD-473F-8FE2-4327AAB92C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0338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1C8C-F9FD-473F-8FE2-4327AAB92C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58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1C8C-F9FD-473F-8FE2-4327AAB92C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04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1C8C-F9FD-473F-8FE2-4327AAB92C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9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1C8C-F9FD-473F-8FE2-4327AAB92C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840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1C8C-F9FD-473F-8FE2-4327AAB92C7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88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1C8C-F9FD-473F-8FE2-4327AAB92C7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52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0203C-D381-40B5-98BF-3143B8450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Machine </a:t>
            </a:r>
            <a:r>
              <a:rPr lang="nl-NL" dirty="0" err="1"/>
              <a:t>learning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B4584F-AF88-4A1A-8BC7-805A49B5D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René van Gool</a:t>
            </a:r>
          </a:p>
        </p:txBody>
      </p:sp>
    </p:spTree>
    <p:extLst>
      <p:ext uri="{BB962C8B-B14F-4D97-AF65-F5344CB8AC3E}">
        <p14:creationId xmlns:p14="http://schemas.microsoft.com/office/powerpoint/2010/main" val="319757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0D41-9128-44CE-A8C5-15EADF4D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algoritme testen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39A9F0-6912-4643-93A8-B25DB08D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Classification</a:t>
            </a:r>
            <a:r>
              <a:rPr lang="nl-NL" dirty="0"/>
              <a:t> </a:t>
            </a:r>
            <a:r>
              <a:rPr lang="nl-NL" dirty="0" err="1"/>
              <a:t>accuracy</a:t>
            </a:r>
            <a:r>
              <a:rPr lang="nl-NL" dirty="0"/>
              <a:t> van minstens 75%</a:t>
            </a:r>
            <a:br>
              <a:rPr lang="nl-NL" dirty="0"/>
            </a:br>
            <a:r>
              <a:rPr lang="nl-NL" dirty="0"/>
              <a:t>(Het aantal goede predicties / Totaal aantal predicties) * 100</a:t>
            </a:r>
          </a:p>
          <a:p>
            <a:endParaRPr lang="nl-NL" dirty="0"/>
          </a:p>
          <a:p>
            <a:r>
              <a:rPr lang="nl-NL" dirty="0"/>
              <a:t>Een F1-score hoger dan 0.6</a:t>
            </a:r>
            <a:br>
              <a:rPr lang="nl-NL" dirty="0"/>
            </a:b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Een </a:t>
            </a:r>
            <a:r>
              <a:rPr lang="nl-NL" dirty="0" err="1"/>
              <a:t>cyclomatische</a:t>
            </a:r>
            <a:r>
              <a:rPr lang="nl-NL" dirty="0"/>
              <a:t> complexiteit van maximaal 3.</a:t>
            </a:r>
            <a:br>
              <a:rPr lang="nl-NL" dirty="0"/>
            </a:br>
            <a:r>
              <a:rPr lang="nl-NL" dirty="0"/>
              <a:t>(</a:t>
            </a:r>
            <a:r>
              <a:rPr lang="nl-NL" dirty="0" err="1"/>
              <a:t>PyPI</a:t>
            </a:r>
            <a:r>
              <a:rPr lang="nl-NL" dirty="0"/>
              <a:t> Radon)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C63DF35-37C1-4718-9861-6142960C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54" y="4196247"/>
            <a:ext cx="3533775" cy="4000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99DFDDA-89EF-4D2A-9421-21259861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844" y="4202234"/>
            <a:ext cx="3476625" cy="381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6661787-1B91-4385-B0CD-715B4373F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860" y="4135559"/>
            <a:ext cx="1819275" cy="44767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93574D9-1B01-40E3-9C4D-B18FCA87B4CE}"/>
              </a:ext>
            </a:extLst>
          </p:cNvPr>
          <p:cNvSpPr txBox="1"/>
          <p:nvPr/>
        </p:nvSpPr>
        <p:spPr>
          <a:xfrm>
            <a:off x="4949894" y="4216444"/>
            <a:ext cx="92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highlight>
                  <a:srgbClr val="FFFF00"/>
                </a:highlight>
              </a:rPr>
              <a:t>Recall</a:t>
            </a:r>
            <a:r>
              <a:rPr lang="nl-NL" dirty="0">
                <a:highlight>
                  <a:srgbClr val="FFFF00"/>
                </a:highligh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5780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FE4CB2-751D-4811-BAB8-7D969284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300">
                <a:solidFill>
                  <a:srgbClr val="EBEBEB"/>
                </a:solidFill>
              </a:rPr>
              <a:t>Het algoritme</a:t>
            </a:r>
          </a:p>
        </p:txBody>
      </p:sp>
      <p:pic>
        <p:nvPicPr>
          <p:cNvPr id="9" name="Tijdelijke aanduiding voor inhoud 8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DE8AE975-5E09-45D1-9672-EFE0B236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55" y="803751"/>
            <a:ext cx="6364237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9ABB80E-E548-4B1A-9236-4EF28EDC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Python 3</a:t>
            </a:r>
          </a:p>
          <a:p>
            <a:r>
              <a:rPr lang="en-US" dirty="0">
                <a:solidFill>
                  <a:srgbClr val="FFFFFF"/>
                </a:solidFill>
              </a:rPr>
              <a:t>Anaconda + Spyder</a:t>
            </a:r>
          </a:p>
          <a:p>
            <a:r>
              <a:rPr lang="en-US" dirty="0" err="1">
                <a:solidFill>
                  <a:srgbClr val="FFFFFF"/>
                </a:solidFill>
              </a:rPr>
              <a:t>PyPI</a:t>
            </a:r>
            <a:r>
              <a:rPr lang="en-US" dirty="0">
                <a:solidFill>
                  <a:srgbClr val="FFFFFF"/>
                </a:solidFill>
              </a:rPr>
              <a:t> Radon</a:t>
            </a: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05895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94FDF-7E8F-4DC0-9A46-DD660C23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12471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4640DE-B2CE-437B-B6AD-0B0E6675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Testresultaten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Afbeelding 4" descr="Afbeelding met tekst, klok&#10;&#10;Automatisch gegenereerde beschrijving">
            <a:extLst>
              <a:ext uri="{FF2B5EF4-FFF2-40B4-BE49-F238E27FC236}">
                <a16:creationId xmlns:a16="http://schemas.microsoft.com/office/drawing/2014/main" id="{E400C5F3-8FCF-49E6-A858-82651E71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8" y="1892247"/>
            <a:ext cx="7425415" cy="32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5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7" name="Freeform: Shape 7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7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36179E-603B-476F-8676-5F9199D5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nl-NL" sz="3300">
                <a:solidFill>
                  <a:srgbClr val="EBEBEB"/>
                </a:solidFill>
              </a:rPr>
              <a:t>Testresultaten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2D0436-94F4-4DFD-B6E9-B8D71DF7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854" y="803751"/>
            <a:ext cx="6227039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0" name="Oval 7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1" name="Oval 8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E8EAA4-78C1-4B87-ABF4-7A5F69B03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nl-NL" dirty="0" err="1">
                <a:solidFill>
                  <a:srgbClr val="FFFFFF"/>
                </a:solidFill>
              </a:rPr>
              <a:t>Cyclomatische</a:t>
            </a:r>
            <a:r>
              <a:rPr lang="nl-NL" dirty="0">
                <a:solidFill>
                  <a:srgbClr val="FFFFFF"/>
                </a:solidFill>
              </a:rPr>
              <a:t> complexiteit: 2.174</a:t>
            </a:r>
          </a:p>
          <a:p>
            <a:r>
              <a:rPr lang="nl-NL" dirty="0" err="1">
                <a:solidFill>
                  <a:srgbClr val="FFFFFF"/>
                </a:solidFill>
              </a:rPr>
              <a:t>Classification</a:t>
            </a:r>
            <a:r>
              <a:rPr lang="nl-NL" dirty="0">
                <a:solidFill>
                  <a:srgbClr val="FFFFFF"/>
                </a:solidFill>
              </a:rPr>
              <a:t> </a:t>
            </a:r>
            <a:r>
              <a:rPr lang="nl-NL" dirty="0" err="1">
                <a:solidFill>
                  <a:srgbClr val="FFFFFF"/>
                </a:solidFill>
              </a:rPr>
              <a:t>accuracy</a:t>
            </a:r>
            <a:r>
              <a:rPr lang="nl-NL" dirty="0">
                <a:solidFill>
                  <a:srgbClr val="FFFFFF"/>
                </a:solidFill>
              </a:rPr>
              <a:t> percentage: 81.8%</a:t>
            </a:r>
          </a:p>
          <a:p>
            <a:r>
              <a:rPr lang="nl-NL" dirty="0">
                <a:solidFill>
                  <a:srgbClr val="FFFFFF"/>
                </a:solidFill>
              </a:rPr>
              <a:t>F1 Score: 0.94</a:t>
            </a:r>
          </a:p>
          <a:p>
            <a:endParaRPr lang="nl-NL" dirty="0">
              <a:solidFill>
                <a:srgbClr val="FFFFFF"/>
              </a:solidFill>
            </a:endParaRPr>
          </a:p>
          <a:p>
            <a:endParaRPr lang="nl-NL" dirty="0">
              <a:solidFill>
                <a:srgbClr val="FFFFFF"/>
              </a:solidFill>
            </a:endParaRPr>
          </a:p>
          <a:p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08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9896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2B354A-B996-43CB-A267-CEAC6A11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399ABC-F232-4772-90AD-2AB9B33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7D3012-A50E-4F75-94B7-E2608D019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DE0BB6B-707B-41F5-9412-AC8BB535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C0C1ADC5-0D91-417D-8586-6F8D3C77F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0530E-FF11-429B-A0DD-7CB36D23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4174067"/>
            <a:ext cx="10893094" cy="1481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Evaluatie</a:t>
            </a:r>
          </a:p>
        </p:txBody>
      </p:sp>
      <p:pic>
        <p:nvPicPr>
          <p:cNvPr id="9" name="Afbeelding 8" descr="Afbeelding met object, klok, zitten&#10;&#10;Automatisch gegenereerde beschrijving">
            <a:extLst>
              <a:ext uri="{FF2B5EF4-FFF2-40B4-BE49-F238E27FC236}">
                <a16:creationId xmlns:a16="http://schemas.microsoft.com/office/drawing/2014/main" id="{2880EF00-56F3-481E-BE9C-4D53AB02C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496" y="958154"/>
            <a:ext cx="2468880" cy="246888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B3CF8EA-5082-4E58-AF16-42E8892F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862453" y="953312"/>
            <a:ext cx="2468880" cy="246888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Afbeelding 6" descr="Afbeelding met tekening, teken&#10;&#10;Automatisch gegenereerde beschrijving">
            <a:extLst>
              <a:ext uri="{FF2B5EF4-FFF2-40B4-BE49-F238E27FC236}">
                <a16:creationId xmlns:a16="http://schemas.microsoft.com/office/drawing/2014/main" id="{D404B467-6A09-40A8-B1D1-51D0AB3B9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7093" y="1001158"/>
            <a:ext cx="2468880" cy="2373187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46569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C79CF-40EA-43FE-92F9-489ED7B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55436A-83F3-4774-85AF-8887190E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Wat is machine </a:t>
            </a:r>
            <a:r>
              <a:rPr lang="nl-NL" dirty="0" err="1"/>
              <a:t>learning</a:t>
            </a:r>
            <a:r>
              <a:rPr lang="nl-NL" dirty="0"/>
              <a:t>?</a:t>
            </a:r>
          </a:p>
          <a:p>
            <a:r>
              <a:rPr lang="nl-NL" dirty="0" err="1"/>
              <a:t>Fingerspitz</a:t>
            </a:r>
            <a:r>
              <a:rPr lang="nl-NL" dirty="0"/>
              <a:t> diensten</a:t>
            </a:r>
          </a:p>
          <a:p>
            <a:r>
              <a:rPr lang="nl-NL" dirty="0"/>
              <a:t>Risico’s</a:t>
            </a:r>
          </a:p>
          <a:p>
            <a:pPr lvl="1"/>
            <a:r>
              <a:rPr lang="nl-NL" dirty="0"/>
              <a:t>Precisie algoritme met fake data</a:t>
            </a:r>
          </a:p>
          <a:p>
            <a:pPr lvl="1"/>
            <a:r>
              <a:rPr lang="nl-NL" dirty="0"/>
              <a:t>Regels opleggen aan het algoritme</a:t>
            </a:r>
          </a:p>
          <a:p>
            <a:r>
              <a:rPr lang="nl-NL" dirty="0"/>
              <a:t>Return-on-investment</a:t>
            </a:r>
          </a:p>
          <a:p>
            <a:pPr lvl="1"/>
            <a:r>
              <a:rPr lang="nl-NL" dirty="0"/>
              <a:t>Vinden van </a:t>
            </a:r>
            <a:r>
              <a:rPr lang="nl-NL" dirty="0" err="1"/>
              <a:t>patterns</a:t>
            </a:r>
            <a:r>
              <a:rPr lang="nl-NL" dirty="0"/>
              <a:t> in data.</a:t>
            </a:r>
          </a:p>
          <a:p>
            <a:pPr lvl="1"/>
            <a:r>
              <a:rPr lang="nl-NL" dirty="0"/>
              <a:t>24/7 predicties maken op de data.</a:t>
            </a:r>
          </a:p>
          <a:p>
            <a:r>
              <a:rPr lang="nl-NL" dirty="0"/>
              <a:t>Advies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2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508F9-0B14-4839-AF9D-111E57F1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52C4BE-035C-4B01-A1E9-D85A67F0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Machine </a:t>
            </a:r>
            <a:r>
              <a:rPr lang="nl-NL" dirty="0" err="1"/>
              <a:t>learning</a:t>
            </a:r>
            <a:endParaRPr lang="nl-NL" dirty="0"/>
          </a:p>
          <a:p>
            <a:r>
              <a:rPr lang="nl-NL" dirty="0"/>
              <a:t>Toepassing machine </a:t>
            </a:r>
            <a:r>
              <a:rPr lang="nl-NL" dirty="0" err="1"/>
              <a:t>learning</a:t>
            </a:r>
            <a:endParaRPr lang="nl-NL" dirty="0"/>
          </a:p>
          <a:p>
            <a:r>
              <a:rPr lang="nl-NL" dirty="0"/>
              <a:t>Het onderzoek</a:t>
            </a:r>
          </a:p>
          <a:p>
            <a:r>
              <a:rPr lang="nl-NL" dirty="0"/>
              <a:t>Het algoritme</a:t>
            </a:r>
          </a:p>
          <a:p>
            <a:r>
              <a:rPr lang="nl-NL" dirty="0"/>
              <a:t>Meten/testen van het algoritme</a:t>
            </a:r>
          </a:p>
          <a:p>
            <a:r>
              <a:rPr lang="nl-NL" dirty="0"/>
              <a:t>Demonstratie</a:t>
            </a:r>
          </a:p>
          <a:p>
            <a:r>
              <a:rPr lang="nl-NL" dirty="0"/>
              <a:t>Testresultaten</a:t>
            </a:r>
          </a:p>
          <a:p>
            <a:r>
              <a:rPr lang="nl-NL" dirty="0"/>
              <a:t>Evaluatie en Conclusie</a:t>
            </a:r>
          </a:p>
        </p:txBody>
      </p:sp>
    </p:spTree>
    <p:extLst>
      <p:ext uri="{BB962C8B-B14F-4D97-AF65-F5344CB8AC3E}">
        <p14:creationId xmlns:p14="http://schemas.microsoft.com/office/powerpoint/2010/main" val="177958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8F11-5B27-4F9D-AC0A-F5808FB1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Machine </a:t>
            </a:r>
            <a:r>
              <a:rPr lang="nl-NL" dirty="0" err="1"/>
              <a:t>learning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67B34C-8F8F-4E7D-A498-AC1DC9EB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vermogen om te kunnen leren</a:t>
            </a:r>
          </a:p>
          <a:p>
            <a:r>
              <a:rPr lang="nl-NL" dirty="0"/>
              <a:t>Algoritmes</a:t>
            </a:r>
          </a:p>
          <a:p>
            <a:r>
              <a:rPr lang="nl-NL" dirty="0"/>
              <a:t>Het herkennen van patronen</a:t>
            </a:r>
          </a:p>
          <a:p>
            <a:r>
              <a:rPr lang="nl-NL" dirty="0"/>
              <a:t>Het maken van predicties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336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0886B5-2884-4321-95A2-6DDF2BD8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2500">
                <a:solidFill>
                  <a:schemeClr val="tx1"/>
                </a:solidFill>
              </a:rPr>
              <a:t>Toepassing machine learning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17CF04B-E70A-4747-83F7-22DACCF9D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0" r="12660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54745A-1605-4381-80E9-C3BCE4106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Google Nest</a:t>
            </a:r>
          </a:p>
          <a:p>
            <a:r>
              <a:rPr lang="nl-NL" dirty="0">
                <a:solidFill>
                  <a:schemeClr val="tx1"/>
                </a:solidFill>
              </a:rPr>
              <a:t>Leert op basis van hoe de gebruiker de thermostaat bedient</a:t>
            </a: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43874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618435-7F71-403B-B776-4345E396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2500">
                <a:solidFill>
                  <a:srgbClr val="EBEBEB"/>
                </a:solidFill>
              </a:rPr>
              <a:t>Toepassing machine learning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E3DB57F-9FA3-416E-B842-0789DF4A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631382"/>
            <a:ext cx="6391533" cy="35952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A53856-D681-4679-A2DB-868A9D68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nl-NL" dirty="0" err="1">
                <a:solidFill>
                  <a:srgbClr val="FFFFFF"/>
                </a:solidFill>
              </a:rPr>
              <a:t>AlphaGo</a:t>
            </a:r>
            <a:r>
              <a:rPr lang="nl-NL" dirty="0">
                <a:solidFill>
                  <a:srgbClr val="FFFFFF"/>
                </a:solidFill>
              </a:rPr>
              <a:t> Zero</a:t>
            </a:r>
          </a:p>
          <a:p>
            <a:r>
              <a:rPr lang="nl-NL" dirty="0">
                <a:solidFill>
                  <a:srgbClr val="FFFFFF"/>
                </a:solidFill>
              </a:rPr>
              <a:t>Leert zichzelf schaken, </a:t>
            </a:r>
            <a:r>
              <a:rPr lang="nl-NL" dirty="0" err="1">
                <a:solidFill>
                  <a:srgbClr val="FFFFFF"/>
                </a:solidFill>
              </a:rPr>
              <a:t>shogi</a:t>
            </a:r>
            <a:r>
              <a:rPr lang="nl-NL" dirty="0">
                <a:solidFill>
                  <a:srgbClr val="FFFFFF"/>
                </a:solidFill>
              </a:rPr>
              <a:t> en go.</a:t>
            </a:r>
          </a:p>
          <a:p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70757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791CA4-E156-4185-B64B-F7DA105E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2500">
                <a:solidFill>
                  <a:srgbClr val="EBEBEB"/>
                </a:solidFill>
              </a:rPr>
              <a:t>Toepassing machine learning</a:t>
            </a:r>
          </a:p>
        </p:txBody>
      </p:sp>
      <p:pic>
        <p:nvPicPr>
          <p:cNvPr id="4" name="Afbeelding 3" descr="Afbeelding met persoon, man, vasthouden, staand&#10;&#10;Automatisch gegenereerde beschrijving">
            <a:extLst>
              <a:ext uri="{FF2B5EF4-FFF2-40B4-BE49-F238E27FC236}">
                <a16:creationId xmlns:a16="http://schemas.microsoft.com/office/drawing/2014/main" id="{CCB54518-29FA-4FAF-A4B4-111FDC90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471593"/>
            <a:ext cx="6391533" cy="3914813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650E03-4B9F-4A89-AE47-66A744F0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Image </a:t>
            </a:r>
            <a:r>
              <a:rPr lang="nl-NL" dirty="0" err="1">
                <a:solidFill>
                  <a:srgbClr val="FFFFFF"/>
                </a:solidFill>
              </a:rPr>
              <a:t>recognition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4240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DC409-C8BF-47A7-8E5A-121CB19E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82AE9B-D655-46E1-83E1-57E16AB6C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2531"/>
            <a:ext cx="8825659" cy="4212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Hoe kan machine </a:t>
            </a:r>
            <a:r>
              <a:rPr lang="nl-NL" dirty="0" err="1"/>
              <a:t>learning</a:t>
            </a:r>
            <a:r>
              <a:rPr lang="nl-NL" dirty="0"/>
              <a:t> de kwaliteit van de geleverde diensten van </a:t>
            </a:r>
            <a:r>
              <a:rPr lang="nl-NL" dirty="0" err="1"/>
              <a:t>Fingerspitz</a:t>
            </a:r>
            <a:r>
              <a:rPr lang="nl-NL" dirty="0"/>
              <a:t> verbeteren?</a:t>
            </a:r>
            <a:br>
              <a:rPr lang="nl-NL" dirty="0"/>
            </a:br>
            <a:endParaRPr lang="nl-NL" dirty="0"/>
          </a:p>
          <a:p>
            <a:endParaRPr lang="nl-NL" dirty="0"/>
          </a:p>
          <a:p>
            <a:r>
              <a:rPr lang="nl-NL" dirty="0"/>
              <a:t>Wat is machine </a:t>
            </a:r>
            <a:r>
              <a:rPr lang="nl-NL" dirty="0" err="1"/>
              <a:t>learning</a:t>
            </a:r>
            <a:r>
              <a:rPr lang="nl-NL" dirty="0"/>
              <a:t>?</a:t>
            </a:r>
          </a:p>
          <a:p>
            <a:r>
              <a:rPr lang="nl-NL" dirty="0"/>
              <a:t>Welke diensten biedt </a:t>
            </a:r>
            <a:r>
              <a:rPr lang="nl-NL" dirty="0" err="1"/>
              <a:t>Fingerspitz</a:t>
            </a:r>
            <a:r>
              <a:rPr lang="nl-NL" dirty="0"/>
              <a:t> aan waarop machine </a:t>
            </a:r>
            <a:r>
              <a:rPr lang="nl-NL" dirty="0" err="1"/>
              <a:t>learning</a:t>
            </a:r>
            <a:r>
              <a:rPr lang="nl-NL" dirty="0"/>
              <a:t> toepasbaar is?</a:t>
            </a:r>
          </a:p>
          <a:p>
            <a:r>
              <a:rPr lang="nl-NL" dirty="0"/>
              <a:t>Wat zijn de risico’s van het inzetten van machine </a:t>
            </a:r>
            <a:r>
              <a:rPr lang="nl-NL" dirty="0" err="1"/>
              <a:t>learning</a:t>
            </a:r>
            <a:r>
              <a:rPr lang="nl-NL" dirty="0"/>
              <a:t>?</a:t>
            </a:r>
          </a:p>
          <a:p>
            <a:r>
              <a:rPr lang="nl-NL" dirty="0"/>
              <a:t>Wat is de verwachte return-on-investment na het inzetten van machine </a:t>
            </a:r>
            <a:r>
              <a:rPr lang="nl-NL" dirty="0" err="1"/>
              <a:t>learning</a:t>
            </a:r>
            <a:r>
              <a:rPr lang="nl-NL" dirty="0"/>
              <a:t>?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722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49BAAF-947A-4A6A-9570-9FF79BC5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300">
                <a:solidFill>
                  <a:srgbClr val="EBEBEB"/>
                </a:solidFill>
              </a:rPr>
              <a:t>Het algoritme</a:t>
            </a:r>
          </a:p>
        </p:txBody>
      </p:sp>
      <p:pic>
        <p:nvPicPr>
          <p:cNvPr id="5" name="Afbeelding 4" descr="Afbeelding met tekst, kaart&#10;&#10;Automatisch gegenereerde beschrijving">
            <a:extLst>
              <a:ext uri="{FF2B5EF4-FFF2-40B4-BE49-F238E27FC236}">
                <a16:creationId xmlns:a16="http://schemas.microsoft.com/office/drawing/2014/main" id="{64C708AA-F862-4045-824A-5E4DCFFB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33954B-8220-4D9A-9434-6140EAB5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Supervised learning</a:t>
            </a:r>
          </a:p>
          <a:p>
            <a:r>
              <a:rPr lang="nl-NL">
                <a:solidFill>
                  <a:srgbClr val="FFFFFF"/>
                </a:solidFill>
              </a:rPr>
              <a:t>Decision tree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15536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6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032" name="Freeform: Shape 140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3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97BAD8-1BF4-444F-B3C0-F03D9D3A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EBEBEB"/>
                </a:solidFill>
              </a:rPr>
              <a:t>Het algoritme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D37569-4B07-49BA-A9F8-195AF75AC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1292" y="645106"/>
            <a:ext cx="3895794" cy="558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44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4502FF-6CE9-41A8-98A7-559D4959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Het importeren van training en test data. Als .</a:t>
            </a:r>
            <a:r>
              <a:rPr lang="nl-NL" dirty="0" err="1">
                <a:solidFill>
                  <a:srgbClr val="FFFFFF"/>
                </a:solidFill>
              </a:rPr>
              <a:t>csv</a:t>
            </a:r>
            <a:r>
              <a:rPr lang="nl-NL" dirty="0">
                <a:solidFill>
                  <a:srgbClr val="FFFFFF"/>
                </a:solidFill>
              </a:rPr>
              <a:t>-bestand</a:t>
            </a:r>
          </a:p>
          <a:p>
            <a:r>
              <a:rPr lang="nl-NL" dirty="0">
                <a:solidFill>
                  <a:srgbClr val="FFFFFF"/>
                </a:solidFill>
              </a:rPr>
              <a:t>Het bouwen van een recursieve </a:t>
            </a:r>
            <a:r>
              <a:rPr lang="nl-NL" dirty="0" err="1">
                <a:solidFill>
                  <a:srgbClr val="FFFFFF"/>
                </a:solidFill>
              </a:rPr>
              <a:t>decision</a:t>
            </a:r>
            <a:r>
              <a:rPr lang="nl-NL" dirty="0">
                <a:solidFill>
                  <a:srgbClr val="FFFFFF"/>
                </a:solidFill>
              </a:rPr>
              <a:t> tree.</a:t>
            </a:r>
          </a:p>
          <a:p>
            <a:r>
              <a:rPr lang="nl-NL" dirty="0">
                <a:solidFill>
                  <a:srgbClr val="FFFFFF"/>
                </a:solidFill>
              </a:rPr>
              <a:t>Het geven van predicties op basis van de input data.</a:t>
            </a:r>
          </a:p>
        </p:txBody>
      </p:sp>
    </p:spTree>
    <p:extLst>
      <p:ext uri="{BB962C8B-B14F-4D97-AF65-F5344CB8AC3E}">
        <p14:creationId xmlns:p14="http://schemas.microsoft.com/office/powerpoint/2010/main" val="79435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280</Words>
  <Application>Microsoft Office PowerPoint</Application>
  <PresentationFormat>Breedbeeld</PresentationFormat>
  <Paragraphs>77</Paragraphs>
  <Slides>16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Ion-directiekamer</vt:lpstr>
      <vt:lpstr>Machine learning</vt:lpstr>
      <vt:lpstr>Inhoud</vt:lpstr>
      <vt:lpstr>Machine learning</vt:lpstr>
      <vt:lpstr>Toepassing machine learning</vt:lpstr>
      <vt:lpstr>Toepassing machine learning</vt:lpstr>
      <vt:lpstr>Toepassing machine learning</vt:lpstr>
      <vt:lpstr>Het onderzoek</vt:lpstr>
      <vt:lpstr>Het algoritme</vt:lpstr>
      <vt:lpstr>Het algoritme</vt:lpstr>
      <vt:lpstr>Het algoritme testen</vt:lpstr>
      <vt:lpstr>Het algoritme</vt:lpstr>
      <vt:lpstr>Demonstratie</vt:lpstr>
      <vt:lpstr>Testresultaten</vt:lpstr>
      <vt:lpstr>Testresultaten</vt:lpstr>
      <vt:lpstr>Evaluatie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Rene van Gool</dc:creator>
  <cp:lastModifiedBy>Rene van Gool</cp:lastModifiedBy>
  <cp:revision>7</cp:revision>
  <dcterms:created xsi:type="dcterms:W3CDTF">2020-04-02T12:10:40Z</dcterms:created>
  <dcterms:modified xsi:type="dcterms:W3CDTF">2020-04-03T09:36:34Z</dcterms:modified>
</cp:coreProperties>
</file>