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70" r:id="rId5"/>
    <p:sldId id="261" r:id="rId6"/>
    <p:sldId id="271" r:id="rId7"/>
    <p:sldId id="267" r:id="rId8"/>
    <p:sldId id="272" r:id="rId9"/>
    <p:sldId id="268" r:id="rId10"/>
    <p:sldId id="260" r:id="rId11"/>
    <p:sldId id="273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5C999-FD42-4FF0-BE3A-8134338AFA83}" v="174" dt="2023-03-25T02:35:44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e Fernando Navarro" userId="7283a304-8311-4fca-8beb-e73646efb017" providerId="ADAL" clId="{6F85C999-FD42-4FF0-BE3A-8134338AFA83}"/>
    <pc:docChg chg="undo custSel addSld delSld modSld sldOrd">
      <pc:chgData name="Rene Fernando Navarro" userId="7283a304-8311-4fca-8beb-e73646efb017" providerId="ADAL" clId="{6F85C999-FD42-4FF0-BE3A-8134338AFA83}" dt="2023-03-25T02:37:26.844" v="4843"/>
      <pc:docMkLst>
        <pc:docMk/>
      </pc:docMkLst>
      <pc:sldChg chg="addSp delSp modSp mod">
        <pc:chgData name="Rene Fernando Navarro" userId="7283a304-8311-4fca-8beb-e73646efb017" providerId="ADAL" clId="{6F85C999-FD42-4FF0-BE3A-8134338AFA83}" dt="2023-03-24T03:35:15.249" v="2183" actId="20577"/>
        <pc:sldMkLst>
          <pc:docMk/>
          <pc:sldMk cId="646363254" sldId="256"/>
        </pc:sldMkLst>
        <pc:spChg chg="add del mod">
          <ac:chgData name="Rene Fernando Navarro" userId="7283a304-8311-4fca-8beb-e73646efb017" providerId="ADAL" clId="{6F85C999-FD42-4FF0-BE3A-8134338AFA83}" dt="2023-03-24T01:41:00.657" v="532" actId="478"/>
          <ac:spMkLst>
            <pc:docMk/>
            <pc:sldMk cId="646363254" sldId="256"/>
            <ac:spMk id="8" creationId="{198D55B1-9495-B41A-C8C5-71F899EA6655}"/>
          </ac:spMkLst>
        </pc:spChg>
        <pc:spChg chg="add del mod">
          <ac:chgData name="Rene Fernando Navarro" userId="7283a304-8311-4fca-8beb-e73646efb017" providerId="ADAL" clId="{6F85C999-FD42-4FF0-BE3A-8134338AFA83}" dt="2023-03-24T01:43:35.052" v="544" actId="478"/>
          <ac:spMkLst>
            <pc:docMk/>
            <pc:sldMk cId="646363254" sldId="256"/>
            <ac:spMk id="9" creationId="{88449BBD-4294-21BD-13E5-E83E41A5B7A4}"/>
          </ac:spMkLst>
        </pc:spChg>
        <pc:spChg chg="add del mod">
          <ac:chgData name="Rene Fernando Navarro" userId="7283a304-8311-4fca-8beb-e73646efb017" providerId="ADAL" clId="{6F85C999-FD42-4FF0-BE3A-8134338AFA83}" dt="2023-03-24T01:44:27.877" v="549" actId="478"/>
          <ac:spMkLst>
            <pc:docMk/>
            <pc:sldMk cId="646363254" sldId="256"/>
            <ac:spMk id="10" creationId="{70483BAB-7E03-5342-75A1-13F71E863424}"/>
          </ac:spMkLst>
        </pc:spChg>
        <pc:spChg chg="add del mod">
          <ac:chgData name="Rene Fernando Navarro" userId="7283a304-8311-4fca-8beb-e73646efb017" providerId="ADAL" clId="{6F85C999-FD42-4FF0-BE3A-8134338AFA83}" dt="2023-03-24T01:46:43.939" v="655" actId="478"/>
          <ac:spMkLst>
            <pc:docMk/>
            <pc:sldMk cId="646363254" sldId="256"/>
            <ac:spMk id="11" creationId="{93387BF3-1063-36A5-92D3-83876B5A1CFF}"/>
          </ac:spMkLst>
        </pc:spChg>
        <pc:spChg chg="add del mod">
          <ac:chgData name="Rene Fernando Navarro" userId="7283a304-8311-4fca-8beb-e73646efb017" providerId="ADAL" clId="{6F85C999-FD42-4FF0-BE3A-8134338AFA83}" dt="2023-03-24T01:48:04.533" v="660" actId="478"/>
          <ac:spMkLst>
            <pc:docMk/>
            <pc:sldMk cId="646363254" sldId="256"/>
            <ac:spMk id="12" creationId="{257A3666-3AEB-FD03-80D8-978DD1D3657D}"/>
          </ac:spMkLst>
        </pc:spChg>
        <pc:spChg chg="add mod">
          <ac:chgData name="Rene Fernando Navarro" userId="7283a304-8311-4fca-8beb-e73646efb017" providerId="ADAL" clId="{6F85C999-FD42-4FF0-BE3A-8134338AFA83}" dt="2023-03-24T01:49:11.741" v="866" actId="1076"/>
          <ac:spMkLst>
            <pc:docMk/>
            <pc:sldMk cId="646363254" sldId="256"/>
            <ac:spMk id="13" creationId="{4419E7D4-FF4A-226A-D7A5-00DC08F8CA0C}"/>
          </ac:spMkLst>
        </pc:spChg>
        <pc:spChg chg="add mod">
          <ac:chgData name="Rene Fernando Navarro" userId="7283a304-8311-4fca-8beb-e73646efb017" providerId="ADAL" clId="{6F85C999-FD42-4FF0-BE3A-8134338AFA83}" dt="2023-03-24T02:10:28.493" v="1393" actId="20577"/>
          <ac:spMkLst>
            <pc:docMk/>
            <pc:sldMk cId="646363254" sldId="256"/>
            <ac:spMk id="14" creationId="{5B66CB1A-A10A-C3F3-40A9-E4F8AB7BEACE}"/>
          </ac:spMkLst>
        </pc:spChg>
        <pc:spChg chg="add mod">
          <ac:chgData name="Rene Fernando Navarro" userId="7283a304-8311-4fca-8beb-e73646efb017" providerId="ADAL" clId="{6F85C999-FD42-4FF0-BE3A-8134338AFA83}" dt="2023-03-24T02:01:52.044" v="1360" actId="692"/>
          <ac:spMkLst>
            <pc:docMk/>
            <pc:sldMk cId="646363254" sldId="256"/>
            <ac:spMk id="15" creationId="{B715FC4A-CAF1-9A1E-8F06-C75232E3E59F}"/>
          </ac:spMkLst>
        </pc:spChg>
        <pc:spChg chg="add del mod">
          <ac:chgData name="Rene Fernando Navarro" userId="7283a304-8311-4fca-8beb-e73646efb017" providerId="ADAL" clId="{6F85C999-FD42-4FF0-BE3A-8134338AFA83}" dt="2023-03-24T02:32:00.507" v="1394" actId="478"/>
          <ac:spMkLst>
            <pc:docMk/>
            <pc:sldMk cId="646363254" sldId="256"/>
            <ac:spMk id="16" creationId="{F986F693-E07A-F167-B7BF-F7D3C3BB7819}"/>
          </ac:spMkLst>
        </pc:spChg>
        <pc:spChg chg="add mod">
          <ac:chgData name="Rene Fernando Navarro" userId="7283a304-8311-4fca-8beb-e73646efb017" providerId="ADAL" clId="{6F85C999-FD42-4FF0-BE3A-8134338AFA83}" dt="2023-03-24T02:54:23.956" v="1925" actId="1038"/>
          <ac:spMkLst>
            <pc:docMk/>
            <pc:sldMk cId="646363254" sldId="256"/>
            <ac:spMk id="18" creationId="{50D4D3E6-8D4B-DC2E-2BCA-407F6D0A147E}"/>
          </ac:spMkLst>
        </pc:spChg>
        <pc:spChg chg="add del mod">
          <ac:chgData name="Rene Fernando Navarro" userId="7283a304-8311-4fca-8beb-e73646efb017" providerId="ADAL" clId="{6F85C999-FD42-4FF0-BE3A-8134338AFA83}" dt="2023-03-24T02:35:34.912" v="1443"/>
          <ac:spMkLst>
            <pc:docMk/>
            <pc:sldMk cId="646363254" sldId="256"/>
            <ac:spMk id="19" creationId="{08A57872-0AA8-6BF9-725F-AC645285774E}"/>
          </ac:spMkLst>
        </pc:spChg>
        <pc:spChg chg="add mod">
          <ac:chgData name="Rene Fernando Navarro" userId="7283a304-8311-4fca-8beb-e73646efb017" providerId="ADAL" clId="{6F85C999-FD42-4FF0-BE3A-8134338AFA83}" dt="2023-03-24T03:35:15.249" v="2183" actId="20577"/>
          <ac:spMkLst>
            <pc:docMk/>
            <pc:sldMk cId="646363254" sldId="256"/>
            <ac:spMk id="20" creationId="{831923AC-2D93-EA07-B266-D2892DFEF8AA}"/>
          </ac:spMkLst>
        </pc:spChg>
        <pc:spChg chg="add mod">
          <ac:chgData name="Rene Fernando Navarro" userId="7283a304-8311-4fca-8beb-e73646efb017" providerId="ADAL" clId="{6F85C999-FD42-4FF0-BE3A-8134338AFA83}" dt="2023-03-24T02:59:50.918" v="1945" actId="1035"/>
          <ac:spMkLst>
            <pc:docMk/>
            <pc:sldMk cId="646363254" sldId="256"/>
            <ac:spMk id="21" creationId="{15B78E2D-D13C-BF5B-632A-C18FEE491AC5}"/>
          </ac:spMkLst>
        </pc:spChg>
        <pc:picChg chg="del mod">
          <ac:chgData name="Rene Fernando Navarro" userId="7283a304-8311-4fca-8beb-e73646efb017" providerId="ADAL" clId="{6F85C999-FD42-4FF0-BE3A-8134338AFA83}" dt="2023-03-24T02:53:27.717" v="1905" actId="478"/>
          <ac:picMkLst>
            <pc:docMk/>
            <pc:sldMk cId="646363254" sldId="256"/>
            <ac:picMk id="5" creationId="{058345B3-F36F-D29F-6249-183B85AB0A2F}"/>
          </ac:picMkLst>
        </pc:picChg>
        <pc:picChg chg="del mod">
          <ac:chgData name="Rene Fernando Navarro" userId="7283a304-8311-4fca-8beb-e73646efb017" providerId="ADAL" clId="{6F85C999-FD42-4FF0-BE3A-8134338AFA83}" dt="2023-03-24T02:53:25.598" v="1903" actId="478"/>
          <ac:picMkLst>
            <pc:docMk/>
            <pc:sldMk cId="646363254" sldId="256"/>
            <ac:picMk id="7" creationId="{35E741DF-D71A-0BA3-9FAC-161E2220A221}"/>
          </ac:picMkLst>
        </pc:picChg>
        <pc:picChg chg="add del mod">
          <ac:chgData name="Rene Fernando Navarro" userId="7283a304-8311-4fca-8beb-e73646efb017" providerId="ADAL" clId="{6F85C999-FD42-4FF0-BE3A-8134338AFA83}" dt="2023-03-24T02:54:07.638" v="1911" actId="1076"/>
          <ac:picMkLst>
            <pc:docMk/>
            <pc:sldMk cId="646363254" sldId="256"/>
            <ac:picMk id="17" creationId="{30333D74-71C7-32C1-4D16-D4E903D3E8C7}"/>
          </ac:picMkLst>
        </pc:picChg>
        <pc:picChg chg="add del mod ord">
          <ac:chgData name="Rene Fernando Navarro" userId="7283a304-8311-4fca-8beb-e73646efb017" providerId="ADAL" clId="{6F85C999-FD42-4FF0-BE3A-8134338AFA83}" dt="2023-03-24T03:00:38.773" v="1968" actId="478"/>
          <ac:picMkLst>
            <pc:docMk/>
            <pc:sldMk cId="646363254" sldId="256"/>
            <ac:picMk id="23" creationId="{A6A5AFBD-5FA0-7EF8-541B-1C569087A634}"/>
          </ac:picMkLst>
        </pc:picChg>
        <pc:picChg chg="add mod">
          <ac:chgData name="Rene Fernando Navarro" userId="7283a304-8311-4fca-8beb-e73646efb017" providerId="ADAL" clId="{6F85C999-FD42-4FF0-BE3A-8134338AFA83}" dt="2023-03-24T03:02:32.498" v="1985" actId="1037"/>
          <ac:picMkLst>
            <pc:docMk/>
            <pc:sldMk cId="646363254" sldId="256"/>
            <ac:picMk id="24" creationId="{78D2BA95-2171-5432-758F-15C5C247E301}"/>
          </ac:picMkLst>
        </pc:picChg>
        <pc:picChg chg="mod">
          <ac:chgData name="Rene Fernando Navarro" userId="7283a304-8311-4fca-8beb-e73646efb017" providerId="ADAL" clId="{6F85C999-FD42-4FF0-BE3A-8134338AFA83}" dt="2023-03-24T02:53:56.405" v="1909" actId="1076"/>
          <ac:picMkLst>
            <pc:docMk/>
            <pc:sldMk cId="646363254" sldId="256"/>
            <ac:picMk id="1026" creationId="{9C088CA1-373A-FBFB-DC19-FC05D5670F58}"/>
          </ac:picMkLst>
        </pc:picChg>
        <pc:picChg chg="del mod">
          <ac:chgData name="Rene Fernando Navarro" userId="7283a304-8311-4fca-8beb-e73646efb017" providerId="ADAL" clId="{6F85C999-FD42-4FF0-BE3A-8134338AFA83}" dt="2023-03-24T02:53:26.926" v="1904" actId="478"/>
          <ac:picMkLst>
            <pc:docMk/>
            <pc:sldMk cId="646363254" sldId="256"/>
            <ac:picMk id="1028" creationId="{4AA240EB-6761-6D4B-338C-1E8888A29D54}"/>
          </ac:picMkLst>
        </pc:picChg>
        <pc:picChg chg="del mod">
          <ac:chgData name="Rene Fernando Navarro" userId="7283a304-8311-4fca-8beb-e73646efb017" providerId="ADAL" clId="{6F85C999-FD42-4FF0-BE3A-8134338AFA83}" dt="2023-03-24T02:53:28.349" v="1906" actId="478"/>
          <ac:picMkLst>
            <pc:docMk/>
            <pc:sldMk cId="646363254" sldId="256"/>
            <ac:picMk id="1030" creationId="{0DC39710-A0F2-6E2A-4C29-F0CFFD5C6022}"/>
          </ac:picMkLst>
        </pc:picChg>
        <pc:picChg chg="del mod">
          <ac:chgData name="Rene Fernando Navarro" userId="7283a304-8311-4fca-8beb-e73646efb017" providerId="ADAL" clId="{6F85C999-FD42-4FF0-BE3A-8134338AFA83}" dt="2023-03-24T02:53:24.427" v="1902" actId="478"/>
          <ac:picMkLst>
            <pc:docMk/>
            <pc:sldMk cId="646363254" sldId="256"/>
            <ac:picMk id="1032" creationId="{966FCA14-D4DE-000E-B71F-27835B8E7867}"/>
          </ac:picMkLst>
        </pc:picChg>
        <pc:picChg chg="add del mod">
          <ac:chgData name="Rene Fernando Navarro" userId="7283a304-8311-4fca-8beb-e73646efb017" providerId="ADAL" clId="{6F85C999-FD42-4FF0-BE3A-8134338AFA83}" dt="2023-03-24T02:53:32.172" v="1907" actId="21"/>
          <ac:picMkLst>
            <pc:docMk/>
            <pc:sldMk cId="646363254" sldId="256"/>
            <ac:picMk id="1034" creationId="{2928B313-DB29-EA6D-8BFA-254774DD0C4E}"/>
          </ac:picMkLst>
        </pc:picChg>
      </pc:sldChg>
      <pc:sldChg chg="addSp delSp modSp new mod ord">
        <pc:chgData name="Rene Fernando Navarro" userId="7283a304-8311-4fca-8beb-e73646efb017" providerId="ADAL" clId="{6F85C999-FD42-4FF0-BE3A-8134338AFA83}" dt="2023-03-24T02:40:37.340" v="1609" actId="1036"/>
        <pc:sldMkLst>
          <pc:docMk/>
          <pc:sldMk cId="2185436796" sldId="257"/>
        </pc:sldMkLst>
        <pc:spChg chg="mod">
          <ac:chgData name="Rene Fernando Navarro" userId="7283a304-8311-4fca-8beb-e73646efb017" providerId="ADAL" clId="{6F85C999-FD42-4FF0-BE3A-8134338AFA83}" dt="2023-03-24T01:50:45.137" v="886" actId="1076"/>
          <ac:spMkLst>
            <pc:docMk/>
            <pc:sldMk cId="2185436796" sldId="257"/>
            <ac:spMk id="2" creationId="{276F0E97-AFEC-9CBE-9519-62B953C7705E}"/>
          </ac:spMkLst>
        </pc:spChg>
        <pc:spChg chg="del mod">
          <ac:chgData name="Rene Fernando Navarro" userId="7283a304-8311-4fca-8beb-e73646efb017" providerId="ADAL" clId="{6F85C999-FD42-4FF0-BE3A-8134338AFA83}" dt="2023-03-24T01:19:27.647" v="58" actId="478"/>
          <ac:spMkLst>
            <pc:docMk/>
            <pc:sldMk cId="2185436796" sldId="257"/>
            <ac:spMk id="3" creationId="{2B319D80-EB77-7DFD-4F4D-B77476D15BCB}"/>
          </ac:spMkLst>
        </pc:spChg>
        <pc:spChg chg="add mod">
          <ac:chgData name="Rene Fernando Navarro" userId="7283a304-8311-4fca-8beb-e73646efb017" providerId="ADAL" clId="{6F85C999-FD42-4FF0-BE3A-8134338AFA83}" dt="2023-03-24T01:21:55.289" v="77" actId="1076"/>
          <ac:spMkLst>
            <pc:docMk/>
            <pc:sldMk cId="2185436796" sldId="257"/>
            <ac:spMk id="4" creationId="{99ACA523-71A9-CBCA-9E33-12AF2BBD9EB2}"/>
          </ac:spMkLst>
        </pc:spChg>
        <pc:spChg chg="add del mod">
          <ac:chgData name="Rene Fernando Navarro" userId="7283a304-8311-4fca-8beb-e73646efb017" providerId="ADAL" clId="{6F85C999-FD42-4FF0-BE3A-8134338AFA83}" dt="2023-03-24T01:25:08.198" v="219" actId="478"/>
          <ac:spMkLst>
            <pc:docMk/>
            <pc:sldMk cId="2185436796" sldId="257"/>
            <ac:spMk id="5" creationId="{0B3BF634-84F8-2C47-9D10-21F9261A05A9}"/>
          </ac:spMkLst>
        </pc:spChg>
        <pc:spChg chg="add mod">
          <ac:chgData name="Rene Fernando Navarro" userId="7283a304-8311-4fca-8beb-e73646efb017" providerId="ADAL" clId="{6F85C999-FD42-4FF0-BE3A-8134338AFA83}" dt="2023-03-24T02:40:37.340" v="1609" actId="1036"/>
          <ac:spMkLst>
            <pc:docMk/>
            <pc:sldMk cId="2185436796" sldId="257"/>
            <ac:spMk id="6" creationId="{BAEC83B6-3B13-8F75-C860-FEA74C344F80}"/>
          </ac:spMkLst>
        </pc:spChg>
        <pc:spChg chg="add del mod">
          <ac:chgData name="Rene Fernando Navarro" userId="7283a304-8311-4fca-8beb-e73646efb017" providerId="ADAL" clId="{6F85C999-FD42-4FF0-BE3A-8134338AFA83}" dt="2023-03-24T01:37:24.617" v="449" actId="478"/>
          <ac:spMkLst>
            <pc:docMk/>
            <pc:sldMk cId="2185436796" sldId="257"/>
            <ac:spMk id="7" creationId="{D11B43ED-50DB-7351-EABC-E774F009AE75}"/>
          </ac:spMkLst>
        </pc:spChg>
        <pc:spChg chg="add del mod">
          <ac:chgData name="Rene Fernando Navarro" userId="7283a304-8311-4fca-8beb-e73646efb017" providerId="ADAL" clId="{6F85C999-FD42-4FF0-BE3A-8134338AFA83}" dt="2023-03-24T01:40:41.008" v="529" actId="33987"/>
          <ac:spMkLst>
            <pc:docMk/>
            <pc:sldMk cId="2185436796" sldId="257"/>
            <ac:spMk id="8" creationId="{900092A9-54C2-2731-7D91-893EBDA1A404}"/>
          </ac:spMkLst>
        </pc:spChg>
        <pc:spChg chg="add del mod">
          <ac:chgData name="Rene Fernando Navarro" userId="7283a304-8311-4fca-8beb-e73646efb017" providerId="ADAL" clId="{6F85C999-FD42-4FF0-BE3A-8134338AFA83}" dt="2023-03-24T01:40:40.327" v="528" actId="767"/>
          <ac:spMkLst>
            <pc:docMk/>
            <pc:sldMk cId="2185436796" sldId="257"/>
            <ac:spMk id="9" creationId="{1598DE1E-A6F3-2670-D860-BB2AFA4857AC}"/>
          </ac:spMkLst>
        </pc:spChg>
        <pc:spChg chg="add del mod">
          <ac:chgData name="Rene Fernando Navarro" userId="7283a304-8311-4fca-8beb-e73646efb017" providerId="ADAL" clId="{6F85C999-FD42-4FF0-BE3A-8134338AFA83}" dt="2023-03-24T01:43:59.005" v="546" actId="478"/>
          <ac:spMkLst>
            <pc:docMk/>
            <pc:sldMk cId="2185436796" sldId="257"/>
            <ac:spMk id="10" creationId="{A3EDF63A-2509-648C-EBAD-8477B666A42B}"/>
          </ac:spMkLst>
        </pc:spChg>
        <pc:picChg chg="add mod ord">
          <ac:chgData name="Rene Fernando Navarro" userId="7283a304-8311-4fca-8beb-e73646efb017" providerId="ADAL" clId="{6F85C999-FD42-4FF0-BE3A-8134338AFA83}" dt="2023-03-24T01:50:48.845" v="887" actId="167"/>
          <ac:picMkLst>
            <pc:docMk/>
            <pc:sldMk cId="2185436796" sldId="257"/>
            <ac:picMk id="12" creationId="{6EAAEAD6-EB8B-2811-D0AB-C25DD7D6D1D1}"/>
          </ac:picMkLst>
        </pc:picChg>
      </pc:sldChg>
      <pc:sldChg chg="addSp delSp modSp new del mod">
        <pc:chgData name="Rene Fernando Navarro" userId="7283a304-8311-4fca-8beb-e73646efb017" providerId="ADAL" clId="{6F85C999-FD42-4FF0-BE3A-8134338AFA83}" dt="2023-03-24T04:25:41.748" v="3952" actId="2696"/>
        <pc:sldMkLst>
          <pc:docMk/>
          <pc:sldMk cId="3821545609" sldId="258"/>
        </pc:sldMkLst>
        <pc:spChg chg="del">
          <ac:chgData name="Rene Fernando Navarro" userId="7283a304-8311-4fca-8beb-e73646efb017" providerId="ADAL" clId="{6F85C999-FD42-4FF0-BE3A-8134338AFA83}" dt="2023-03-24T02:53:35.385" v="1908"/>
          <ac:spMkLst>
            <pc:docMk/>
            <pc:sldMk cId="3821545609" sldId="258"/>
            <ac:spMk id="3" creationId="{B98BB094-C137-5391-77F7-D5400151AE6E}"/>
          </ac:spMkLst>
        </pc:spChg>
        <pc:picChg chg="add mod">
          <ac:chgData name="Rene Fernando Navarro" userId="7283a304-8311-4fca-8beb-e73646efb017" providerId="ADAL" clId="{6F85C999-FD42-4FF0-BE3A-8134338AFA83}" dt="2023-03-24T02:52:42.331" v="1894"/>
          <ac:picMkLst>
            <pc:docMk/>
            <pc:sldMk cId="3821545609" sldId="258"/>
            <ac:picMk id="4" creationId="{5EB3BEF3-7737-7535-7BD8-4F272DA5E4E0}"/>
          </ac:picMkLst>
        </pc:picChg>
        <pc:picChg chg="add mod">
          <ac:chgData name="Rene Fernando Navarro" userId="7283a304-8311-4fca-8beb-e73646efb017" providerId="ADAL" clId="{6F85C999-FD42-4FF0-BE3A-8134338AFA83}" dt="2023-03-24T02:52:42.331" v="1894"/>
          <ac:picMkLst>
            <pc:docMk/>
            <pc:sldMk cId="3821545609" sldId="258"/>
            <ac:picMk id="5" creationId="{5DB51458-9390-623F-9584-6AD44F35849B}"/>
          </ac:picMkLst>
        </pc:picChg>
        <pc:picChg chg="add mod">
          <ac:chgData name="Rene Fernando Navarro" userId="7283a304-8311-4fca-8beb-e73646efb017" providerId="ADAL" clId="{6F85C999-FD42-4FF0-BE3A-8134338AFA83}" dt="2023-03-24T02:52:56.049" v="1898" actId="1076"/>
          <ac:picMkLst>
            <pc:docMk/>
            <pc:sldMk cId="3821545609" sldId="258"/>
            <ac:picMk id="6" creationId="{D7688AD7-B1AF-34F5-BA05-9BE2ED33B804}"/>
          </ac:picMkLst>
        </pc:picChg>
        <pc:picChg chg="add mod">
          <ac:chgData name="Rene Fernando Navarro" userId="7283a304-8311-4fca-8beb-e73646efb017" providerId="ADAL" clId="{6F85C999-FD42-4FF0-BE3A-8134338AFA83}" dt="2023-03-24T02:52:57.408" v="1899" actId="1076"/>
          <ac:picMkLst>
            <pc:docMk/>
            <pc:sldMk cId="3821545609" sldId="258"/>
            <ac:picMk id="7" creationId="{FC5BE518-5124-705A-7C59-B556DD0F771B}"/>
          </ac:picMkLst>
        </pc:picChg>
        <pc:picChg chg="add">
          <ac:chgData name="Rene Fernando Navarro" userId="7283a304-8311-4fca-8beb-e73646efb017" providerId="ADAL" clId="{6F85C999-FD42-4FF0-BE3A-8134338AFA83}" dt="2023-03-24T02:53:20.819" v="1901" actId="22"/>
          <ac:picMkLst>
            <pc:docMk/>
            <pc:sldMk cId="3821545609" sldId="258"/>
            <ac:picMk id="9" creationId="{9D379B24-FB96-99D1-EB46-B966726F745F}"/>
          </ac:picMkLst>
        </pc:picChg>
        <pc:picChg chg="add mod">
          <ac:chgData name="Rene Fernando Navarro" userId="7283a304-8311-4fca-8beb-e73646efb017" providerId="ADAL" clId="{6F85C999-FD42-4FF0-BE3A-8134338AFA83}" dt="2023-03-24T04:05:00.667" v="2808" actId="1076"/>
          <ac:picMkLst>
            <pc:docMk/>
            <pc:sldMk cId="3821545609" sldId="258"/>
            <ac:picMk id="10" creationId="{3824E583-00CF-A431-347F-11A9BB23E794}"/>
          </ac:picMkLst>
        </pc:picChg>
      </pc:sldChg>
      <pc:sldChg chg="addSp delSp modSp new mod">
        <pc:chgData name="Rene Fernando Navarro" userId="7283a304-8311-4fca-8beb-e73646efb017" providerId="ADAL" clId="{6F85C999-FD42-4FF0-BE3A-8134338AFA83}" dt="2023-03-24T04:29:01.644" v="3954" actId="1076"/>
        <pc:sldMkLst>
          <pc:docMk/>
          <pc:sldMk cId="3926823097" sldId="259"/>
        </pc:sldMkLst>
        <pc:spChg chg="del">
          <ac:chgData name="Rene Fernando Navarro" userId="7283a304-8311-4fca-8beb-e73646efb017" providerId="ADAL" clId="{6F85C999-FD42-4FF0-BE3A-8134338AFA83}" dt="2023-03-24T03:24:49.756" v="1991" actId="478"/>
          <ac:spMkLst>
            <pc:docMk/>
            <pc:sldMk cId="3926823097" sldId="259"/>
            <ac:spMk id="2" creationId="{C9453DDB-92F3-8370-3FF7-1D5DF2B6AD37}"/>
          </ac:spMkLst>
        </pc:spChg>
        <pc:spChg chg="del">
          <ac:chgData name="Rene Fernando Navarro" userId="7283a304-8311-4fca-8beb-e73646efb017" providerId="ADAL" clId="{6F85C999-FD42-4FF0-BE3A-8134338AFA83}" dt="2023-03-24T03:24:47.693" v="1990" actId="478"/>
          <ac:spMkLst>
            <pc:docMk/>
            <pc:sldMk cId="3926823097" sldId="259"/>
            <ac:spMk id="3" creationId="{D001BD49-709E-0B9D-66A8-23BED5793619}"/>
          </ac:spMkLst>
        </pc:spChg>
        <pc:spChg chg="add mod">
          <ac:chgData name="Rene Fernando Navarro" userId="7283a304-8311-4fca-8beb-e73646efb017" providerId="ADAL" clId="{6F85C999-FD42-4FF0-BE3A-8134338AFA83}" dt="2023-03-24T03:27:55.571" v="2153" actId="1076"/>
          <ac:spMkLst>
            <pc:docMk/>
            <pc:sldMk cId="3926823097" sldId="259"/>
            <ac:spMk id="4" creationId="{2EF26A29-9B9B-1757-645E-FCB045E2CB7C}"/>
          </ac:spMkLst>
        </pc:spChg>
        <pc:spChg chg="add mod">
          <ac:chgData name="Rene Fernando Navarro" userId="7283a304-8311-4fca-8beb-e73646efb017" providerId="ADAL" clId="{6F85C999-FD42-4FF0-BE3A-8134338AFA83}" dt="2023-03-24T04:07:17.623" v="2884" actId="1035"/>
          <ac:spMkLst>
            <pc:docMk/>
            <pc:sldMk cId="3926823097" sldId="259"/>
            <ac:spMk id="9" creationId="{A6DA7E88-9EF6-7B44-2CFC-082EF617DF5E}"/>
          </ac:spMkLst>
        </pc:spChg>
        <pc:spChg chg="add mod">
          <ac:chgData name="Rene Fernando Navarro" userId="7283a304-8311-4fca-8beb-e73646efb017" providerId="ADAL" clId="{6F85C999-FD42-4FF0-BE3A-8134338AFA83}" dt="2023-03-24T03:38:51.997" v="2194" actId="20577"/>
          <ac:spMkLst>
            <pc:docMk/>
            <pc:sldMk cId="3926823097" sldId="259"/>
            <ac:spMk id="12" creationId="{ADBE5EEF-2294-3CD2-5F93-82F6321DB383}"/>
          </ac:spMkLst>
        </pc:spChg>
        <pc:spChg chg="add mod">
          <ac:chgData name="Rene Fernando Navarro" userId="7283a304-8311-4fca-8beb-e73646efb017" providerId="ADAL" clId="{6F85C999-FD42-4FF0-BE3A-8134338AFA83}" dt="2023-03-24T04:07:33.997" v="2890" actId="1076"/>
          <ac:spMkLst>
            <pc:docMk/>
            <pc:sldMk cId="3926823097" sldId="259"/>
            <ac:spMk id="13" creationId="{4255FAE9-2826-9507-E208-DC8B27EC1F78}"/>
          </ac:spMkLst>
        </pc:spChg>
        <pc:spChg chg="add mod">
          <ac:chgData name="Rene Fernando Navarro" userId="7283a304-8311-4fca-8beb-e73646efb017" providerId="ADAL" clId="{6F85C999-FD42-4FF0-BE3A-8134338AFA83}" dt="2023-03-24T04:06:56.592" v="2855" actId="1076"/>
          <ac:spMkLst>
            <pc:docMk/>
            <pc:sldMk cId="3926823097" sldId="259"/>
            <ac:spMk id="14" creationId="{FAE978E5-0BD6-C9DD-6D2D-E0FB80D6AF8E}"/>
          </ac:spMkLst>
        </pc:spChg>
        <pc:spChg chg="add mod">
          <ac:chgData name="Rene Fernando Navarro" userId="7283a304-8311-4fca-8beb-e73646efb017" providerId="ADAL" clId="{6F85C999-FD42-4FF0-BE3A-8134338AFA83}" dt="2023-03-24T04:07:40.129" v="2891" actId="1076"/>
          <ac:spMkLst>
            <pc:docMk/>
            <pc:sldMk cId="3926823097" sldId="259"/>
            <ac:spMk id="15" creationId="{F23BB566-08EE-6935-B554-146E9CC2FF34}"/>
          </ac:spMkLst>
        </pc:spChg>
        <pc:picChg chg="add mod">
          <ac:chgData name="Rene Fernando Navarro" userId="7283a304-8311-4fca-8beb-e73646efb017" providerId="ADAL" clId="{6F85C999-FD42-4FF0-BE3A-8134338AFA83}" dt="2023-03-24T04:29:01.644" v="3954" actId="1076"/>
          <ac:picMkLst>
            <pc:docMk/>
            <pc:sldMk cId="3926823097" sldId="259"/>
            <ac:picMk id="6" creationId="{B966AACE-158D-03E1-6A23-14CCE56E7E41}"/>
          </ac:picMkLst>
        </pc:picChg>
        <pc:picChg chg="add del">
          <ac:chgData name="Rene Fernando Navarro" userId="7283a304-8311-4fca-8beb-e73646efb017" providerId="ADAL" clId="{6F85C999-FD42-4FF0-BE3A-8134338AFA83}" dt="2023-03-24T03:34:33.636" v="2161" actId="478"/>
          <ac:picMkLst>
            <pc:docMk/>
            <pc:sldMk cId="3926823097" sldId="259"/>
            <ac:picMk id="8" creationId="{333E400E-350E-9F46-DADE-DC17E8E36D7B}"/>
          </ac:picMkLst>
        </pc:picChg>
        <pc:picChg chg="add del mod">
          <ac:chgData name="Rene Fernando Navarro" userId="7283a304-8311-4fca-8beb-e73646efb017" providerId="ADAL" clId="{6F85C999-FD42-4FF0-BE3A-8134338AFA83}" dt="2023-03-24T04:28:56.815" v="3953" actId="478"/>
          <ac:picMkLst>
            <pc:docMk/>
            <pc:sldMk cId="3926823097" sldId="259"/>
            <ac:picMk id="11" creationId="{5CFB29C5-848E-00D6-77B0-71236249DE6B}"/>
          </ac:picMkLst>
        </pc:picChg>
        <pc:picChg chg="add mod">
          <ac:chgData name="Rene Fernando Navarro" userId="7283a304-8311-4fca-8beb-e73646efb017" providerId="ADAL" clId="{6F85C999-FD42-4FF0-BE3A-8134338AFA83}" dt="2023-03-24T04:07:26.248" v="2888" actId="1076"/>
          <ac:picMkLst>
            <pc:docMk/>
            <pc:sldMk cId="3926823097" sldId="259"/>
            <ac:picMk id="16" creationId="{259B4EA5-3AE5-E2BC-4674-B94E2B4D56CC}"/>
          </ac:picMkLst>
        </pc:picChg>
        <pc:picChg chg="add mod">
          <ac:chgData name="Rene Fernando Navarro" userId="7283a304-8311-4fca-8beb-e73646efb017" providerId="ADAL" clId="{6F85C999-FD42-4FF0-BE3A-8134338AFA83}" dt="2023-03-24T04:07:27.709" v="2889" actId="1076"/>
          <ac:picMkLst>
            <pc:docMk/>
            <pc:sldMk cId="3926823097" sldId="259"/>
            <ac:picMk id="17" creationId="{30409D09-9ECE-14CB-8A74-3B9075DC5021}"/>
          </ac:picMkLst>
        </pc:picChg>
        <pc:picChg chg="add mod">
          <ac:chgData name="Rene Fernando Navarro" userId="7283a304-8311-4fca-8beb-e73646efb017" providerId="ADAL" clId="{6F85C999-FD42-4FF0-BE3A-8134338AFA83}" dt="2023-03-24T04:07:23.124" v="2886" actId="1076"/>
          <ac:picMkLst>
            <pc:docMk/>
            <pc:sldMk cId="3926823097" sldId="259"/>
            <ac:picMk id="18" creationId="{4BDDD8EC-A997-7D5C-5FEA-A7E09F49176B}"/>
          </ac:picMkLst>
        </pc:picChg>
        <pc:picChg chg="add mod">
          <ac:chgData name="Rene Fernando Navarro" userId="7283a304-8311-4fca-8beb-e73646efb017" providerId="ADAL" clId="{6F85C999-FD42-4FF0-BE3A-8134338AFA83}" dt="2023-03-24T04:07:24.713" v="2887" actId="1076"/>
          <ac:picMkLst>
            <pc:docMk/>
            <pc:sldMk cId="3926823097" sldId="259"/>
            <ac:picMk id="19" creationId="{BFD28AB4-CA9E-0094-D2C5-F69C4C3CC502}"/>
          </ac:picMkLst>
        </pc:picChg>
      </pc:sldChg>
      <pc:sldChg chg="addSp delSp modSp new mod">
        <pc:chgData name="Rene Fernando Navarro" userId="7283a304-8311-4fca-8beb-e73646efb017" providerId="ADAL" clId="{6F85C999-FD42-4FF0-BE3A-8134338AFA83}" dt="2023-03-25T02:03:31.461" v="4659" actId="14100"/>
        <pc:sldMkLst>
          <pc:docMk/>
          <pc:sldMk cId="702944206" sldId="260"/>
        </pc:sldMkLst>
        <pc:spChg chg="del">
          <ac:chgData name="Rene Fernando Navarro" userId="7283a304-8311-4fca-8beb-e73646efb017" providerId="ADAL" clId="{6F85C999-FD42-4FF0-BE3A-8134338AFA83}" dt="2023-03-24T03:45:47.595" v="2457" actId="478"/>
          <ac:spMkLst>
            <pc:docMk/>
            <pc:sldMk cId="702944206" sldId="260"/>
            <ac:spMk id="2" creationId="{A26390C3-8E06-6189-27B7-F976E8B4FCE1}"/>
          </ac:spMkLst>
        </pc:spChg>
        <pc:spChg chg="del">
          <ac:chgData name="Rene Fernando Navarro" userId="7283a304-8311-4fca-8beb-e73646efb017" providerId="ADAL" clId="{6F85C999-FD42-4FF0-BE3A-8134338AFA83}" dt="2023-03-24T03:45:10.640" v="2456" actId="478"/>
          <ac:spMkLst>
            <pc:docMk/>
            <pc:sldMk cId="702944206" sldId="260"/>
            <ac:spMk id="3" creationId="{2B6868A7-5030-3201-F546-2950B50B502F}"/>
          </ac:spMkLst>
        </pc:spChg>
        <pc:spChg chg="add mod">
          <ac:chgData name="Rene Fernando Navarro" userId="7283a304-8311-4fca-8beb-e73646efb017" providerId="ADAL" clId="{6F85C999-FD42-4FF0-BE3A-8134338AFA83}" dt="2023-03-25T02:03:31.461" v="4659" actId="14100"/>
          <ac:spMkLst>
            <pc:docMk/>
            <pc:sldMk cId="702944206" sldId="260"/>
            <ac:spMk id="4" creationId="{49745582-DE4C-C65B-A088-FEDD10C84507}"/>
          </ac:spMkLst>
        </pc:spChg>
        <pc:spChg chg="add mod">
          <ac:chgData name="Rene Fernando Navarro" userId="7283a304-8311-4fca-8beb-e73646efb017" providerId="ADAL" clId="{6F85C999-FD42-4FF0-BE3A-8134338AFA83}" dt="2023-03-24T03:55:24.895" v="2486" actId="20577"/>
          <ac:spMkLst>
            <pc:docMk/>
            <pc:sldMk cId="702944206" sldId="260"/>
            <ac:spMk id="5" creationId="{54742930-5488-8987-5BC6-EDCED3B01DDA}"/>
          </ac:spMkLst>
        </pc:spChg>
        <pc:spChg chg="add mod">
          <ac:chgData name="Rene Fernando Navarro" userId="7283a304-8311-4fca-8beb-e73646efb017" providerId="ADAL" clId="{6F85C999-FD42-4FF0-BE3A-8134338AFA83}" dt="2023-03-24T04:29:20.289" v="3973" actId="20577"/>
          <ac:spMkLst>
            <pc:docMk/>
            <pc:sldMk cId="702944206" sldId="260"/>
            <ac:spMk id="7" creationId="{153AFD31-08D3-0315-0FDC-650CFE2DFDC7}"/>
          </ac:spMkLst>
        </pc:spChg>
        <pc:spChg chg="add mod">
          <ac:chgData name="Rene Fernando Navarro" userId="7283a304-8311-4fca-8beb-e73646efb017" providerId="ADAL" clId="{6F85C999-FD42-4FF0-BE3A-8134338AFA83}" dt="2023-03-24T04:25:29.752" v="3951" actId="1076"/>
          <ac:spMkLst>
            <pc:docMk/>
            <pc:sldMk cId="702944206" sldId="260"/>
            <ac:spMk id="10" creationId="{A18D21EF-E81B-2A18-8D7C-2235C492DB0D}"/>
          </ac:spMkLst>
        </pc:spChg>
        <pc:picChg chg="add del mod">
          <ac:chgData name="Rene Fernando Navarro" userId="7283a304-8311-4fca-8beb-e73646efb017" providerId="ADAL" clId="{6F85C999-FD42-4FF0-BE3A-8134338AFA83}" dt="2023-03-24T04:23:49.793" v="3814" actId="478"/>
          <ac:picMkLst>
            <pc:docMk/>
            <pc:sldMk cId="702944206" sldId="260"/>
            <ac:picMk id="8" creationId="{06CB20A6-F186-8B91-4A9E-302DB206E5DE}"/>
          </ac:picMkLst>
        </pc:picChg>
        <pc:picChg chg="add del mod">
          <ac:chgData name="Rene Fernando Navarro" userId="7283a304-8311-4fca-8beb-e73646efb017" providerId="ADAL" clId="{6F85C999-FD42-4FF0-BE3A-8134338AFA83}" dt="2023-03-24T04:23:51.695" v="3815" actId="478"/>
          <ac:picMkLst>
            <pc:docMk/>
            <pc:sldMk cId="702944206" sldId="260"/>
            <ac:picMk id="9" creationId="{959A2B09-086F-31F8-A988-1714DD911908}"/>
          </ac:picMkLst>
        </pc:picChg>
      </pc:sldChg>
      <pc:sldChg chg="addSp delSp modSp new mod ord">
        <pc:chgData name="Rene Fernando Navarro" userId="7283a304-8311-4fca-8beb-e73646efb017" providerId="ADAL" clId="{6F85C999-FD42-4FF0-BE3A-8134338AFA83}" dt="2023-03-25T02:37:17.883" v="4839"/>
        <pc:sldMkLst>
          <pc:docMk/>
          <pc:sldMk cId="940060929" sldId="261"/>
        </pc:sldMkLst>
        <pc:spChg chg="del">
          <ac:chgData name="Rene Fernando Navarro" userId="7283a304-8311-4fca-8beb-e73646efb017" providerId="ADAL" clId="{6F85C999-FD42-4FF0-BE3A-8134338AFA83}" dt="2023-03-24T04:29:58.073" v="3986" actId="478"/>
          <ac:spMkLst>
            <pc:docMk/>
            <pc:sldMk cId="940060929" sldId="261"/>
            <ac:spMk id="2" creationId="{5C7CAA15-9980-6459-0C97-7B04CB6F408B}"/>
          </ac:spMkLst>
        </pc:spChg>
        <pc:spChg chg="del">
          <ac:chgData name="Rene Fernando Navarro" userId="7283a304-8311-4fca-8beb-e73646efb017" providerId="ADAL" clId="{6F85C999-FD42-4FF0-BE3A-8134338AFA83}" dt="2023-03-24T04:30:00.600" v="3987" actId="478"/>
          <ac:spMkLst>
            <pc:docMk/>
            <pc:sldMk cId="940060929" sldId="261"/>
            <ac:spMk id="3" creationId="{A8AF80D2-CBB4-C9BE-9D0E-3BAD4CB2ED01}"/>
          </ac:spMkLst>
        </pc:spChg>
        <pc:spChg chg="add del mod">
          <ac:chgData name="Rene Fernando Navarro" userId="7283a304-8311-4fca-8beb-e73646efb017" providerId="ADAL" clId="{6F85C999-FD42-4FF0-BE3A-8134338AFA83}" dt="2023-03-24T04:33:32.151" v="4166" actId="478"/>
          <ac:spMkLst>
            <pc:docMk/>
            <pc:sldMk cId="940060929" sldId="261"/>
            <ac:spMk id="4" creationId="{1D15CE8F-E246-EC51-3B5A-34BC0E4FD7E3}"/>
          </ac:spMkLst>
        </pc:spChg>
        <pc:spChg chg="add mod">
          <ac:chgData name="Rene Fernando Navarro" userId="7283a304-8311-4fca-8beb-e73646efb017" providerId="ADAL" clId="{6F85C999-FD42-4FF0-BE3A-8134338AFA83}" dt="2023-03-25T01:54:53.874" v="4592" actId="1076"/>
          <ac:spMkLst>
            <pc:docMk/>
            <pc:sldMk cId="940060929" sldId="261"/>
            <ac:spMk id="5" creationId="{2E772EEC-7035-1D28-282C-9C9DFBDA9C22}"/>
          </ac:spMkLst>
        </pc:spChg>
        <pc:spChg chg="add mod">
          <ac:chgData name="Rene Fernando Navarro" userId="7283a304-8311-4fca-8beb-e73646efb017" providerId="ADAL" clId="{6F85C999-FD42-4FF0-BE3A-8134338AFA83}" dt="2023-03-25T01:56:27.138" v="4607" actId="1076"/>
          <ac:spMkLst>
            <pc:docMk/>
            <pc:sldMk cId="940060929" sldId="261"/>
            <ac:spMk id="6" creationId="{3BC8E9FE-BA3E-BB5B-B5A4-D839B7E763D7}"/>
          </ac:spMkLst>
        </pc:spChg>
        <pc:picChg chg="add del mod">
          <ac:chgData name="Rene Fernando Navarro" userId="7283a304-8311-4fca-8beb-e73646efb017" providerId="ADAL" clId="{6F85C999-FD42-4FF0-BE3A-8134338AFA83}" dt="2023-03-25T01:55:28.068" v="4593" actId="478"/>
          <ac:picMkLst>
            <pc:docMk/>
            <pc:sldMk cId="940060929" sldId="261"/>
            <ac:picMk id="2" creationId="{A20BF265-71EE-A8CA-BBEA-28FE875CAF91}"/>
          </ac:picMkLst>
        </pc:picChg>
        <pc:picChg chg="add mod">
          <ac:chgData name="Rene Fernando Navarro" userId="7283a304-8311-4fca-8beb-e73646efb017" providerId="ADAL" clId="{6F85C999-FD42-4FF0-BE3A-8134338AFA83}" dt="2023-03-25T01:56:08.961" v="4604" actId="1076"/>
          <ac:picMkLst>
            <pc:docMk/>
            <pc:sldMk cId="940060929" sldId="261"/>
            <ac:picMk id="3" creationId="{14AE99C3-FCD2-4198-51BC-31C3AD9B3207}"/>
          </ac:picMkLst>
        </pc:picChg>
        <pc:picChg chg="add mod">
          <ac:chgData name="Rene Fernando Navarro" userId="7283a304-8311-4fca-8beb-e73646efb017" providerId="ADAL" clId="{6F85C999-FD42-4FF0-BE3A-8134338AFA83}" dt="2023-03-25T01:56:11.981" v="4605" actId="14100"/>
          <ac:picMkLst>
            <pc:docMk/>
            <pc:sldMk cId="940060929" sldId="261"/>
            <ac:picMk id="4" creationId="{519EEA49-772A-4186-5631-80ACFA54B07D}"/>
          </ac:picMkLst>
        </pc:picChg>
      </pc:sldChg>
      <pc:sldChg chg="addSp delSp modSp new del mod ord">
        <pc:chgData name="Rene Fernando Navarro" userId="7283a304-8311-4fca-8beb-e73646efb017" providerId="ADAL" clId="{6F85C999-FD42-4FF0-BE3A-8134338AFA83}" dt="2023-03-25T02:02:45.470" v="4656" actId="47"/>
        <pc:sldMkLst>
          <pc:docMk/>
          <pc:sldMk cId="3816569695" sldId="262"/>
        </pc:sldMkLst>
        <pc:spChg chg="del">
          <ac:chgData name="Rene Fernando Navarro" userId="7283a304-8311-4fca-8beb-e73646efb017" providerId="ADAL" clId="{6F85C999-FD42-4FF0-BE3A-8134338AFA83}" dt="2023-03-24T04:30:20.266" v="3992" actId="478"/>
          <ac:spMkLst>
            <pc:docMk/>
            <pc:sldMk cId="3816569695" sldId="262"/>
            <ac:spMk id="2" creationId="{3AC80DC9-DF7D-5918-57AE-902B7762C931}"/>
          </ac:spMkLst>
        </pc:spChg>
        <pc:spChg chg="del">
          <ac:chgData name="Rene Fernando Navarro" userId="7283a304-8311-4fca-8beb-e73646efb017" providerId="ADAL" clId="{6F85C999-FD42-4FF0-BE3A-8134338AFA83}" dt="2023-03-24T04:30:22.646" v="3993" actId="478"/>
          <ac:spMkLst>
            <pc:docMk/>
            <pc:sldMk cId="3816569695" sldId="262"/>
            <ac:spMk id="3" creationId="{B908E68B-192E-AAFE-8AC9-34D7DE2FBCEB}"/>
          </ac:spMkLst>
        </pc:spChg>
        <pc:spChg chg="add mod">
          <ac:chgData name="Rene Fernando Navarro" userId="7283a304-8311-4fca-8beb-e73646efb017" providerId="ADAL" clId="{6F85C999-FD42-4FF0-BE3A-8134338AFA83}" dt="2023-03-24T04:34:48.456" v="4176" actId="1076"/>
          <ac:spMkLst>
            <pc:docMk/>
            <pc:sldMk cId="3816569695" sldId="262"/>
            <ac:spMk id="4" creationId="{AE60411F-FECE-E608-39B5-D734C3C60DBC}"/>
          </ac:spMkLst>
        </pc:spChg>
        <pc:spChg chg="add del mod">
          <ac:chgData name="Rene Fernando Navarro" userId="7283a304-8311-4fca-8beb-e73646efb017" providerId="ADAL" clId="{6F85C999-FD42-4FF0-BE3A-8134338AFA83}" dt="2023-03-24T04:33:52.886" v="4168" actId="478"/>
          <ac:spMkLst>
            <pc:docMk/>
            <pc:sldMk cId="3816569695" sldId="262"/>
            <ac:spMk id="5" creationId="{2EA56C45-C5DE-5BDA-AD0D-B5509C84930A}"/>
          </ac:spMkLst>
        </pc:spChg>
        <pc:spChg chg="add del mod">
          <ac:chgData name="Rene Fernando Navarro" userId="7283a304-8311-4fca-8beb-e73646efb017" providerId="ADAL" clId="{6F85C999-FD42-4FF0-BE3A-8134338AFA83}" dt="2023-03-24T04:34:04.023" v="4170"/>
          <ac:spMkLst>
            <pc:docMk/>
            <pc:sldMk cId="3816569695" sldId="262"/>
            <ac:spMk id="6" creationId="{A7AC93BD-E1EF-F965-3C8F-60E016D31617}"/>
          </ac:spMkLst>
        </pc:spChg>
      </pc:sldChg>
      <pc:sldChg chg="addSp delSp modSp new del mod ord">
        <pc:chgData name="Rene Fernando Navarro" userId="7283a304-8311-4fca-8beb-e73646efb017" providerId="ADAL" clId="{6F85C999-FD42-4FF0-BE3A-8134338AFA83}" dt="2023-03-25T02:02:49.731" v="4657" actId="47"/>
        <pc:sldMkLst>
          <pc:docMk/>
          <pc:sldMk cId="1593510798" sldId="263"/>
        </pc:sldMkLst>
        <pc:spChg chg="del">
          <ac:chgData name="Rene Fernando Navarro" userId="7283a304-8311-4fca-8beb-e73646efb017" providerId="ADAL" clId="{6F85C999-FD42-4FF0-BE3A-8134338AFA83}" dt="2023-03-24T04:30:36.315" v="4004" actId="478"/>
          <ac:spMkLst>
            <pc:docMk/>
            <pc:sldMk cId="1593510798" sldId="263"/>
            <ac:spMk id="2" creationId="{8FC0F4A2-769B-4C44-FB28-1248290B6704}"/>
          </ac:spMkLst>
        </pc:spChg>
        <pc:spChg chg="del">
          <ac:chgData name="Rene Fernando Navarro" userId="7283a304-8311-4fca-8beb-e73646efb017" providerId="ADAL" clId="{6F85C999-FD42-4FF0-BE3A-8134338AFA83}" dt="2023-03-24T04:30:38.416" v="4005" actId="478"/>
          <ac:spMkLst>
            <pc:docMk/>
            <pc:sldMk cId="1593510798" sldId="263"/>
            <ac:spMk id="3" creationId="{77F09DC1-53C7-9F4F-A45F-ACCF8A26B928}"/>
          </ac:spMkLst>
        </pc:spChg>
        <pc:spChg chg="add del mod">
          <ac:chgData name="Rene Fernando Navarro" userId="7283a304-8311-4fca-8beb-e73646efb017" providerId="ADAL" clId="{6F85C999-FD42-4FF0-BE3A-8134338AFA83}" dt="2023-03-24T04:35:01.475" v="4177" actId="478"/>
          <ac:spMkLst>
            <pc:docMk/>
            <pc:sldMk cId="1593510798" sldId="263"/>
            <ac:spMk id="4" creationId="{FD0B064E-51B1-AF26-093F-6284BD081C65}"/>
          </ac:spMkLst>
        </pc:spChg>
        <pc:spChg chg="add mod">
          <ac:chgData name="Rene Fernando Navarro" userId="7283a304-8311-4fca-8beb-e73646efb017" providerId="ADAL" clId="{6F85C999-FD42-4FF0-BE3A-8134338AFA83}" dt="2023-03-24T04:36:15.691" v="4223" actId="1076"/>
          <ac:spMkLst>
            <pc:docMk/>
            <pc:sldMk cId="1593510798" sldId="263"/>
            <ac:spMk id="5" creationId="{3DA9F98D-18EC-1EE2-F2D9-89294A76609B}"/>
          </ac:spMkLst>
        </pc:spChg>
      </pc:sldChg>
      <pc:sldChg chg="addSp delSp modSp new del mod ord">
        <pc:chgData name="Rene Fernando Navarro" userId="7283a304-8311-4fca-8beb-e73646efb017" providerId="ADAL" clId="{6F85C999-FD42-4FF0-BE3A-8134338AFA83}" dt="2023-03-25T02:02:51.995" v="4658" actId="47"/>
        <pc:sldMkLst>
          <pc:docMk/>
          <pc:sldMk cId="2382300595" sldId="264"/>
        </pc:sldMkLst>
        <pc:spChg chg="del">
          <ac:chgData name="Rene Fernando Navarro" userId="7283a304-8311-4fca-8beb-e73646efb017" providerId="ADAL" clId="{6F85C999-FD42-4FF0-BE3A-8134338AFA83}" dt="2023-03-24T04:31:02.135" v="4041" actId="478"/>
          <ac:spMkLst>
            <pc:docMk/>
            <pc:sldMk cId="2382300595" sldId="264"/>
            <ac:spMk id="2" creationId="{2C9053A5-EA7B-53A6-4A40-2FAA2E9EDAAD}"/>
          </ac:spMkLst>
        </pc:spChg>
        <pc:spChg chg="del">
          <ac:chgData name="Rene Fernando Navarro" userId="7283a304-8311-4fca-8beb-e73646efb017" providerId="ADAL" clId="{6F85C999-FD42-4FF0-BE3A-8134338AFA83}" dt="2023-03-24T04:30:59.728" v="4040" actId="478"/>
          <ac:spMkLst>
            <pc:docMk/>
            <pc:sldMk cId="2382300595" sldId="264"/>
            <ac:spMk id="3" creationId="{7A157163-9AD3-0EE8-0C79-FC6A35C0848B}"/>
          </ac:spMkLst>
        </pc:spChg>
        <pc:spChg chg="add del mod">
          <ac:chgData name="Rene Fernando Navarro" userId="7283a304-8311-4fca-8beb-e73646efb017" providerId="ADAL" clId="{6F85C999-FD42-4FF0-BE3A-8134338AFA83}" dt="2023-03-24T04:36:56.092" v="4224" actId="478"/>
          <ac:spMkLst>
            <pc:docMk/>
            <pc:sldMk cId="2382300595" sldId="264"/>
            <ac:spMk id="4" creationId="{387338A8-7002-E760-57C6-BFCF84579A90}"/>
          </ac:spMkLst>
        </pc:spChg>
        <pc:spChg chg="add mod">
          <ac:chgData name="Rene Fernando Navarro" userId="7283a304-8311-4fca-8beb-e73646efb017" providerId="ADAL" clId="{6F85C999-FD42-4FF0-BE3A-8134338AFA83}" dt="2023-03-24T04:37:45.355" v="4285" actId="1076"/>
          <ac:spMkLst>
            <pc:docMk/>
            <pc:sldMk cId="2382300595" sldId="264"/>
            <ac:spMk id="5" creationId="{5C5AEF9A-5D72-D3D2-6FD2-C8723BE15F17}"/>
          </ac:spMkLst>
        </pc:spChg>
      </pc:sldChg>
      <pc:sldChg chg="addSp delSp modSp new del mod ord">
        <pc:chgData name="Rene Fernando Navarro" userId="7283a304-8311-4fca-8beb-e73646efb017" providerId="ADAL" clId="{6F85C999-FD42-4FF0-BE3A-8134338AFA83}" dt="2023-03-25T01:59:38.624" v="4628" actId="47"/>
        <pc:sldMkLst>
          <pc:docMk/>
          <pc:sldMk cId="1249044013" sldId="265"/>
        </pc:sldMkLst>
        <pc:spChg chg="del">
          <ac:chgData name="Rene Fernando Navarro" userId="7283a304-8311-4fca-8beb-e73646efb017" providerId="ADAL" clId="{6F85C999-FD42-4FF0-BE3A-8134338AFA83}" dt="2023-03-25T00:15:31.514" v="4290" actId="478"/>
          <ac:spMkLst>
            <pc:docMk/>
            <pc:sldMk cId="1249044013" sldId="265"/>
            <ac:spMk id="2" creationId="{2F68BA1F-9773-FFE4-CE52-6C42B65952ED}"/>
          </ac:spMkLst>
        </pc:spChg>
        <pc:spChg chg="del">
          <ac:chgData name="Rene Fernando Navarro" userId="7283a304-8311-4fca-8beb-e73646efb017" providerId="ADAL" clId="{6F85C999-FD42-4FF0-BE3A-8134338AFA83}" dt="2023-03-25T00:15:27.501" v="4289" actId="478"/>
          <ac:spMkLst>
            <pc:docMk/>
            <pc:sldMk cId="1249044013" sldId="265"/>
            <ac:spMk id="3" creationId="{952DBD4C-D6CA-6304-E76C-06A8CC98B4C6}"/>
          </ac:spMkLst>
        </pc:spChg>
        <pc:spChg chg="add mod">
          <ac:chgData name="Rene Fernando Navarro" userId="7283a304-8311-4fca-8beb-e73646efb017" providerId="ADAL" clId="{6F85C999-FD42-4FF0-BE3A-8134338AFA83}" dt="2023-03-25T01:29:34.350" v="4464" actId="20577"/>
          <ac:spMkLst>
            <pc:docMk/>
            <pc:sldMk cId="1249044013" sldId="265"/>
            <ac:spMk id="7" creationId="{A30018BA-7479-CBD8-1762-89EB81B8A120}"/>
          </ac:spMkLst>
        </pc:spChg>
        <pc:spChg chg="add mod">
          <ac:chgData name="Rene Fernando Navarro" userId="7283a304-8311-4fca-8beb-e73646efb017" providerId="ADAL" clId="{6F85C999-FD42-4FF0-BE3A-8134338AFA83}" dt="2023-03-25T01:27:49.876" v="4404" actId="1076"/>
          <ac:spMkLst>
            <pc:docMk/>
            <pc:sldMk cId="1249044013" sldId="265"/>
            <ac:spMk id="13" creationId="{B0E496BE-05C3-B7D8-8A02-2A3BBD24A706}"/>
          </ac:spMkLst>
        </pc:spChg>
        <pc:spChg chg="add mod">
          <ac:chgData name="Rene Fernando Navarro" userId="7283a304-8311-4fca-8beb-e73646efb017" providerId="ADAL" clId="{6F85C999-FD42-4FF0-BE3A-8134338AFA83}" dt="2023-03-25T01:28:04.490" v="4418" actId="20577"/>
          <ac:spMkLst>
            <pc:docMk/>
            <pc:sldMk cId="1249044013" sldId="265"/>
            <ac:spMk id="14" creationId="{3B72A84D-A679-4B18-9F9C-3C92CE91E549}"/>
          </ac:spMkLst>
        </pc:spChg>
        <pc:graphicFrameChg chg="add del mod">
          <ac:chgData name="Rene Fernando Navarro" userId="7283a304-8311-4fca-8beb-e73646efb017" providerId="ADAL" clId="{6F85C999-FD42-4FF0-BE3A-8134338AFA83}" dt="2023-03-25T00:17:11.874" v="4297"/>
          <ac:graphicFrameMkLst>
            <pc:docMk/>
            <pc:sldMk cId="1249044013" sldId="265"/>
            <ac:graphicFrameMk id="5" creationId="{1A7C9063-705A-1B9A-C104-2A2C47DFC678}"/>
          </ac:graphicFrameMkLst>
        </pc:graphicFrameChg>
        <pc:picChg chg="add del mod">
          <ac:chgData name="Rene Fernando Navarro" userId="7283a304-8311-4fca-8beb-e73646efb017" providerId="ADAL" clId="{6F85C999-FD42-4FF0-BE3A-8134338AFA83}" dt="2023-03-25T00:17:06.771" v="4295" actId="478"/>
          <ac:picMkLst>
            <pc:docMk/>
            <pc:sldMk cId="1249044013" sldId="265"/>
            <ac:picMk id="4" creationId="{00BFBC49-A8F0-3DDB-468C-3D1C234CF14B}"/>
          </ac:picMkLst>
        </pc:picChg>
        <pc:picChg chg="add del mod">
          <ac:chgData name="Rene Fernando Navarro" userId="7283a304-8311-4fca-8beb-e73646efb017" providerId="ADAL" clId="{6F85C999-FD42-4FF0-BE3A-8134338AFA83}" dt="2023-03-25T00:44:13.853" v="4368" actId="478"/>
          <ac:picMkLst>
            <pc:docMk/>
            <pc:sldMk cId="1249044013" sldId="265"/>
            <ac:picMk id="6" creationId="{40AC50C3-A2F4-9F66-054F-068D720B201A}"/>
          </ac:picMkLst>
        </pc:picChg>
        <pc:picChg chg="add del mod">
          <ac:chgData name="Rene Fernando Navarro" userId="7283a304-8311-4fca-8beb-e73646efb017" providerId="ADAL" clId="{6F85C999-FD42-4FF0-BE3A-8134338AFA83}" dt="2023-03-25T01:26:42.428" v="4393" actId="478"/>
          <ac:picMkLst>
            <pc:docMk/>
            <pc:sldMk cId="1249044013" sldId="265"/>
            <ac:picMk id="8" creationId="{2FD7C737-6456-B48E-768B-0A93671531E5}"/>
          </ac:picMkLst>
        </pc:picChg>
        <pc:picChg chg="add mod">
          <ac:chgData name="Rene Fernando Navarro" userId="7283a304-8311-4fca-8beb-e73646efb017" providerId="ADAL" clId="{6F85C999-FD42-4FF0-BE3A-8134338AFA83}" dt="2023-03-25T01:27:24.947" v="4397" actId="1076"/>
          <ac:picMkLst>
            <pc:docMk/>
            <pc:sldMk cId="1249044013" sldId="265"/>
            <ac:picMk id="10" creationId="{FB1C7461-AAE9-2C0C-A7DB-F50FD86F3AB6}"/>
          </ac:picMkLst>
        </pc:picChg>
        <pc:picChg chg="add mod">
          <ac:chgData name="Rene Fernando Navarro" userId="7283a304-8311-4fca-8beb-e73646efb017" providerId="ADAL" clId="{6F85C999-FD42-4FF0-BE3A-8134338AFA83}" dt="2023-03-25T01:27:14.760" v="4396" actId="1076"/>
          <ac:picMkLst>
            <pc:docMk/>
            <pc:sldMk cId="1249044013" sldId="265"/>
            <ac:picMk id="12" creationId="{680B2BFC-404D-02D0-ED12-26B019C3D614}"/>
          </ac:picMkLst>
        </pc:picChg>
      </pc:sldChg>
      <pc:sldChg chg="addSp delSp modSp add del mod">
        <pc:chgData name="Rene Fernando Navarro" userId="7283a304-8311-4fca-8beb-e73646efb017" providerId="ADAL" clId="{6F85C999-FD42-4FF0-BE3A-8134338AFA83}" dt="2023-03-25T02:26:24.955" v="4703" actId="47"/>
        <pc:sldMkLst>
          <pc:docMk/>
          <pc:sldMk cId="2705932580" sldId="266"/>
        </pc:sldMkLst>
        <pc:spChg chg="mod">
          <ac:chgData name="Rene Fernando Navarro" userId="7283a304-8311-4fca-8beb-e73646efb017" providerId="ADAL" clId="{6F85C999-FD42-4FF0-BE3A-8134338AFA83}" dt="2023-03-25T01:40:12.761" v="4579" actId="12788"/>
          <ac:spMkLst>
            <pc:docMk/>
            <pc:sldMk cId="2705932580" sldId="266"/>
            <ac:spMk id="13" creationId="{B0E496BE-05C3-B7D8-8A02-2A3BBD24A706}"/>
          </ac:spMkLst>
        </pc:spChg>
        <pc:spChg chg="mod">
          <ac:chgData name="Rene Fernando Navarro" userId="7283a304-8311-4fca-8beb-e73646efb017" providerId="ADAL" clId="{6F85C999-FD42-4FF0-BE3A-8134338AFA83}" dt="2023-03-25T01:40:12.761" v="4579" actId="12788"/>
          <ac:spMkLst>
            <pc:docMk/>
            <pc:sldMk cId="2705932580" sldId="266"/>
            <ac:spMk id="14" creationId="{3B72A84D-A679-4B18-9F9C-3C92CE91E549}"/>
          </ac:spMkLst>
        </pc:spChg>
        <pc:picChg chg="add mod">
          <ac:chgData name="Rene Fernando Navarro" userId="7283a304-8311-4fca-8beb-e73646efb017" providerId="ADAL" clId="{6F85C999-FD42-4FF0-BE3A-8134338AFA83}" dt="2023-03-25T01:39:40.431" v="4567" actId="14100"/>
          <ac:picMkLst>
            <pc:docMk/>
            <pc:sldMk cId="2705932580" sldId="266"/>
            <ac:picMk id="3" creationId="{F797E9B2-0724-EFA9-E4C1-C7DCCF96631E}"/>
          </ac:picMkLst>
        </pc:picChg>
        <pc:picChg chg="add mod">
          <ac:chgData name="Rene Fernando Navarro" userId="7283a304-8311-4fca-8beb-e73646efb017" providerId="ADAL" clId="{6F85C999-FD42-4FF0-BE3A-8134338AFA83}" dt="2023-03-25T01:40:16.805" v="4580" actId="14100"/>
          <ac:picMkLst>
            <pc:docMk/>
            <pc:sldMk cId="2705932580" sldId="266"/>
            <ac:picMk id="5" creationId="{5CE0B36A-ADB5-12A6-631F-A2638D67979A}"/>
          </ac:picMkLst>
        </pc:picChg>
        <pc:picChg chg="del">
          <ac:chgData name="Rene Fernando Navarro" userId="7283a304-8311-4fca-8beb-e73646efb017" providerId="ADAL" clId="{6F85C999-FD42-4FF0-BE3A-8134338AFA83}" dt="2023-03-25T01:29:45.244" v="4466" actId="478"/>
          <ac:picMkLst>
            <pc:docMk/>
            <pc:sldMk cId="2705932580" sldId="266"/>
            <ac:picMk id="10" creationId="{FB1C7461-AAE9-2C0C-A7DB-F50FD86F3AB6}"/>
          </ac:picMkLst>
        </pc:picChg>
        <pc:picChg chg="del">
          <ac:chgData name="Rene Fernando Navarro" userId="7283a304-8311-4fca-8beb-e73646efb017" providerId="ADAL" clId="{6F85C999-FD42-4FF0-BE3A-8134338AFA83}" dt="2023-03-25T01:29:46.592" v="4467" actId="478"/>
          <ac:picMkLst>
            <pc:docMk/>
            <pc:sldMk cId="2705932580" sldId="266"/>
            <ac:picMk id="12" creationId="{680B2BFC-404D-02D0-ED12-26B019C3D614}"/>
          </ac:picMkLst>
        </pc:picChg>
      </pc:sldChg>
      <pc:sldChg chg="addSp delSp modSp add mod ord">
        <pc:chgData name="Rene Fernando Navarro" userId="7283a304-8311-4fca-8beb-e73646efb017" providerId="ADAL" clId="{6F85C999-FD42-4FF0-BE3A-8134338AFA83}" dt="2023-03-25T02:37:22.569" v="4841"/>
        <pc:sldMkLst>
          <pc:docMk/>
          <pc:sldMk cId="3836884317" sldId="267"/>
        </pc:sldMkLst>
        <pc:spChg chg="add mod">
          <ac:chgData name="Rene Fernando Navarro" userId="7283a304-8311-4fca-8beb-e73646efb017" providerId="ADAL" clId="{6F85C999-FD42-4FF0-BE3A-8134338AFA83}" dt="2023-03-25T01:57:51.816" v="4623" actId="1076"/>
          <ac:spMkLst>
            <pc:docMk/>
            <pc:sldMk cId="3836884317" sldId="267"/>
            <ac:spMk id="2" creationId="{47238470-B478-EFED-80FB-60054ABF31ED}"/>
          </ac:spMkLst>
        </pc:spChg>
        <pc:spChg chg="del">
          <ac:chgData name="Rene Fernando Navarro" userId="7283a304-8311-4fca-8beb-e73646efb017" providerId="ADAL" clId="{6F85C999-FD42-4FF0-BE3A-8134338AFA83}" dt="2023-03-25T01:57:22.522" v="4613" actId="478"/>
          <ac:spMkLst>
            <pc:docMk/>
            <pc:sldMk cId="3836884317" sldId="267"/>
            <ac:spMk id="6" creationId="{3BC8E9FE-BA3E-BB5B-B5A4-D839B7E763D7}"/>
          </ac:spMkLst>
        </pc:spChg>
        <pc:picChg chg="del">
          <ac:chgData name="Rene Fernando Navarro" userId="7283a304-8311-4fca-8beb-e73646efb017" providerId="ADAL" clId="{6F85C999-FD42-4FF0-BE3A-8134338AFA83}" dt="2023-03-25T01:57:53.346" v="4624" actId="478"/>
          <ac:picMkLst>
            <pc:docMk/>
            <pc:sldMk cId="3836884317" sldId="267"/>
            <ac:picMk id="3" creationId="{14AE99C3-FCD2-4198-51BC-31C3AD9B3207}"/>
          </ac:picMkLst>
        </pc:picChg>
        <pc:picChg chg="del mod">
          <ac:chgData name="Rene Fernando Navarro" userId="7283a304-8311-4fca-8beb-e73646efb017" providerId="ADAL" clId="{6F85C999-FD42-4FF0-BE3A-8134338AFA83}" dt="2023-03-25T01:57:30.908" v="4617" actId="478"/>
          <ac:picMkLst>
            <pc:docMk/>
            <pc:sldMk cId="3836884317" sldId="267"/>
            <ac:picMk id="4" creationId="{519EEA49-772A-4186-5631-80ACFA54B07D}"/>
          </ac:picMkLst>
        </pc:picChg>
        <pc:picChg chg="add mod">
          <ac:chgData name="Rene Fernando Navarro" userId="7283a304-8311-4fca-8beb-e73646efb017" providerId="ADAL" clId="{6F85C999-FD42-4FF0-BE3A-8134338AFA83}" dt="2023-03-25T01:57:48.494" v="4622" actId="1076"/>
          <ac:picMkLst>
            <pc:docMk/>
            <pc:sldMk cId="3836884317" sldId="267"/>
            <ac:picMk id="7" creationId="{92AA8F54-DDF1-A2AE-CEC8-87E441D64778}"/>
          </ac:picMkLst>
        </pc:picChg>
        <pc:picChg chg="add mod">
          <ac:chgData name="Rene Fernando Navarro" userId="7283a304-8311-4fca-8beb-e73646efb017" providerId="ADAL" clId="{6F85C999-FD42-4FF0-BE3A-8134338AFA83}" dt="2023-03-25T01:58:10.662" v="4627" actId="1076"/>
          <ac:picMkLst>
            <pc:docMk/>
            <pc:sldMk cId="3836884317" sldId="267"/>
            <ac:picMk id="8" creationId="{1DC05E71-537D-F38E-FE94-03EA49C3CC56}"/>
          </ac:picMkLst>
        </pc:picChg>
      </pc:sldChg>
      <pc:sldChg chg="addSp delSp modSp mod ord">
        <pc:chgData name="Rene Fernando Navarro" userId="7283a304-8311-4fca-8beb-e73646efb017" providerId="ADAL" clId="{6F85C999-FD42-4FF0-BE3A-8134338AFA83}" dt="2023-03-25T02:37:26.844" v="4843"/>
        <pc:sldMkLst>
          <pc:docMk/>
          <pc:sldMk cId="762080258" sldId="268"/>
        </pc:sldMkLst>
        <pc:spChg chg="del">
          <ac:chgData name="Rene Fernando Navarro" userId="7283a304-8311-4fca-8beb-e73646efb017" providerId="ADAL" clId="{6F85C999-FD42-4FF0-BE3A-8134338AFA83}" dt="2023-03-25T01:59:46.174" v="4629" actId="478"/>
          <ac:spMkLst>
            <pc:docMk/>
            <pc:sldMk cId="762080258" sldId="268"/>
            <ac:spMk id="2" creationId="{47238470-B478-EFED-80FB-60054ABF31ED}"/>
          </ac:spMkLst>
        </pc:spChg>
        <pc:spChg chg="add mod">
          <ac:chgData name="Rene Fernando Navarro" userId="7283a304-8311-4fca-8beb-e73646efb017" providerId="ADAL" clId="{6F85C999-FD42-4FF0-BE3A-8134338AFA83}" dt="2023-03-25T02:00:08.272" v="4633" actId="1076"/>
          <ac:spMkLst>
            <pc:docMk/>
            <pc:sldMk cId="762080258" sldId="268"/>
            <ac:spMk id="4" creationId="{42DAEB95-20A5-2D8D-8A90-B8CC3297A15A}"/>
          </ac:spMkLst>
        </pc:spChg>
        <pc:picChg chg="add mod">
          <ac:chgData name="Rene Fernando Navarro" userId="7283a304-8311-4fca-8beb-e73646efb017" providerId="ADAL" clId="{6F85C999-FD42-4FF0-BE3A-8134338AFA83}" dt="2023-03-25T02:00:11.092" v="4634" actId="14100"/>
          <ac:picMkLst>
            <pc:docMk/>
            <pc:sldMk cId="762080258" sldId="268"/>
            <ac:picMk id="3" creationId="{10C10E40-65AD-6FD3-3CA7-366BF49E2EF5}"/>
          </ac:picMkLst>
        </pc:picChg>
        <pc:picChg chg="add del">
          <ac:chgData name="Rene Fernando Navarro" userId="7283a304-8311-4fca-8beb-e73646efb017" providerId="ADAL" clId="{6F85C999-FD42-4FF0-BE3A-8134338AFA83}" dt="2023-03-25T02:00:34.246" v="4637"/>
          <ac:picMkLst>
            <pc:docMk/>
            <pc:sldMk cId="762080258" sldId="268"/>
            <ac:picMk id="6" creationId="{9C2C504E-36A2-A939-F4B4-19501EAB5AA0}"/>
          </ac:picMkLst>
        </pc:picChg>
        <pc:picChg chg="del">
          <ac:chgData name="Rene Fernando Navarro" userId="7283a304-8311-4fca-8beb-e73646efb017" providerId="ADAL" clId="{6F85C999-FD42-4FF0-BE3A-8134338AFA83}" dt="2023-03-25T01:59:47.929" v="4630" actId="478"/>
          <ac:picMkLst>
            <pc:docMk/>
            <pc:sldMk cId="762080258" sldId="268"/>
            <ac:picMk id="7" creationId="{92AA8F54-DDF1-A2AE-CEC8-87E441D64778}"/>
          </ac:picMkLst>
        </pc:picChg>
        <pc:picChg chg="del">
          <ac:chgData name="Rene Fernando Navarro" userId="7283a304-8311-4fca-8beb-e73646efb017" providerId="ADAL" clId="{6F85C999-FD42-4FF0-BE3A-8134338AFA83}" dt="2023-03-25T02:00:12.751" v="4635" actId="478"/>
          <ac:picMkLst>
            <pc:docMk/>
            <pc:sldMk cId="762080258" sldId="268"/>
            <ac:picMk id="8" creationId="{1DC05E71-537D-F38E-FE94-03EA49C3CC56}"/>
          </ac:picMkLst>
        </pc:picChg>
        <pc:picChg chg="add mod">
          <ac:chgData name="Rene Fernando Navarro" userId="7283a304-8311-4fca-8beb-e73646efb017" providerId="ADAL" clId="{6F85C999-FD42-4FF0-BE3A-8134338AFA83}" dt="2023-03-25T02:00:46.379" v="4641" actId="1076"/>
          <ac:picMkLst>
            <pc:docMk/>
            <pc:sldMk cId="762080258" sldId="268"/>
            <ac:picMk id="9" creationId="{477432AB-052E-BE44-D72D-1E9E94AC9C13}"/>
          </ac:picMkLst>
        </pc:picChg>
      </pc:sldChg>
      <pc:sldChg chg="addSp delSp modSp add mod ord">
        <pc:chgData name="Rene Fernando Navarro" userId="7283a304-8311-4fca-8beb-e73646efb017" providerId="ADAL" clId="{6F85C999-FD42-4FF0-BE3A-8134338AFA83}" dt="2023-03-25T02:02:38.750" v="4655" actId="1076"/>
        <pc:sldMkLst>
          <pc:docMk/>
          <pc:sldMk cId="621162625" sldId="269"/>
        </pc:sldMkLst>
        <pc:spChg chg="del">
          <ac:chgData name="Rene Fernando Navarro" userId="7283a304-8311-4fca-8beb-e73646efb017" providerId="ADAL" clId="{6F85C999-FD42-4FF0-BE3A-8134338AFA83}" dt="2023-03-25T02:01:22.525" v="4645" actId="478"/>
          <ac:spMkLst>
            <pc:docMk/>
            <pc:sldMk cId="621162625" sldId="269"/>
            <ac:spMk id="4" creationId="{42DAEB95-20A5-2D8D-8A90-B8CC3297A15A}"/>
          </ac:spMkLst>
        </pc:spChg>
        <pc:picChg chg="add mod">
          <ac:chgData name="Rene Fernando Navarro" userId="7283a304-8311-4fca-8beb-e73646efb017" providerId="ADAL" clId="{6F85C999-FD42-4FF0-BE3A-8134338AFA83}" dt="2023-03-25T02:01:28.136" v="4647" actId="1076"/>
          <ac:picMkLst>
            <pc:docMk/>
            <pc:sldMk cId="621162625" sldId="269"/>
            <ac:picMk id="2" creationId="{8DB860BD-8C21-CB2B-F266-C265EF0BBF53}"/>
          </ac:picMkLst>
        </pc:picChg>
        <pc:picChg chg="del">
          <ac:chgData name="Rene Fernando Navarro" userId="7283a304-8311-4fca-8beb-e73646efb017" providerId="ADAL" clId="{6F85C999-FD42-4FF0-BE3A-8134338AFA83}" dt="2023-03-25T02:01:29.593" v="4648" actId="478"/>
          <ac:picMkLst>
            <pc:docMk/>
            <pc:sldMk cId="621162625" sldId="269"/>
            <ac:picMk id="3" creationId="{10C10E40-65AD-6FD3-3CA7-366BF49E2EF5}"/>
          </ac:picMkLst>
        </pc:picChg>
        <pc:picChg chg="add mod">
          <ac:chgData name="Rene Fernando Navarro" userId="7283a304-8311-4fca-8beb-e73646efb017" providerId="ADAL" clId="{6F85C999-FD42-4FF0-BE3A-8134338AFA83}" dt="2023-03-25T02:01:39.411" v="4650" actId="1076"/>
          <ac:picMkLst>
            <pc:docMk/>
            <pc:sldMk cId="621162625" sldId="269"/>
            <ac:picMk id="6" creationId="{CF1950F7-064F-0678-7863-4B900F543604}"/>
          </ac:picMkLst>
        </pc:picChg>
        <pc:picChg chg="add mod">
          <ac:chgData name="Rene Fernando Navarro" userId="7283a304-8311-4fca-8beb-e73646efb017" providerId="ADAL" clId="{6F85C999-FD42-4FF0-BE3A-8134338AFA83}" dt="2023-03-25T02:02:38.750" v="4655" actId="1076"/>
          <ac:picMkLst>
            <pc:docMk/>
            <pc:sldMk cId="621162625" sldId="269"/>
            <ac:picMk id="7" creationId="{3DEFF29C-C171-42C2-DF5F-B47F5D24C341}"/>
          </ac:picMkLst>
        </pc:picChg>
        <pc:picChg chg="del">
          <ac:chgData name="Rene Fernando Navarro" userId="7283a304-8311-4fca-8beb-e73646efb017" providerId="ADAL" clId="{6F85C999-FD42-4FF0-BE3A-8134338AFA83}" dt="2023-03-25T02:01:41.057" v="4651" actId="478"/>
          <ac:picMkLst>
            <pc:docMk/>
            <pc:sldMk cId="621162625" sldId="269"/>
            <ac:picMk id="9" creationId="{477432AB-052E-BE44-D72D-1E9E94AC9C13}"/>
          </ac:picMkLst>
        </pc:picChg>
      </pc:sldChg>
      <pc:sldChg chg="addSp delSp modSp add mod ord">
        <pc:chgData name="Rene Fernando Navarro" userId="7283a304-8311-4fca-8beb-e73646efb017" providerId="ADAL" clId="{6F85C999-FD42-4FF0-BE3A-8134338AFA83}" dt="2023-03-25T02:27:26.579" v="4776" actId="1076"/>
        <pc:sldMkLst>
          <pc:docMk/>
          <pc:sldMk cId="2124700075" sldId="270"/>
        </pc:sldMkLst>
        <pc:spChg chg="mod">
          <ac:chgData name="Rene Fernando Navarro" userId="7283a304-8311-4fca-8beb-e73646efb017" providerId="ADAL" clId="{6F85C999-FD42-4FF0-BE3A-8134338AFA83}" dt="2023-03-25T02:27:05.936" v="4770" actId="1076"/>
          <ac:spMkLst>
            <pc:docMk/>
            <pc:sldMk cId="2124700075" sldId="270"/>
            <ac:spMk id="5" creationId="{2E772EEC-7035-1D28-282C-9C9DFBDA9C22}"/>
          </ac:spMkLst>
        </pc:spChg>
        <pc:spChg chg="mod">
          <ac:chgData name="Rene Fernando Navarro" userId="7283a304-8311-4fca-8beb-e73646efb017" providerId="ADAL" clId="{6F85C999-FD42-4FF0-BE3A-8134338AFA83}" dt="2023-03-25T02:27:10.316" v="4771" actId="1076"/>
          <ac:spMkLst>
            <pc:docMk/>
            <pc:sldMk cId="2124700075" sldId="270"/>
            <ac:spMk id="6" creationId="{3BC8E9FE-BA3E-BB5B-B5A4-D839B7E763D7}"/>
          </ac:spMkLst>
        </pc:spChg>
        <pc:picChg chg="del">
          <ac:chgData name="Rene Fernando Navarro" userId="7283a304-8311-4fca-8beb-e73646efb017" providerId="ADAL" clId="{6F85C999-FD42-4FF0-BE3A-8134338AFA83}" dt="2023-03-25T02:21:40.463" v="4664" actId="478"/>
          <ac:picMkLst>
            <pc:docMk/>
            <pc:sldMk cId="2124700075" sldId="270"/>
            <ac:picMk id="3" creationId="{14AE99C3-FCD2-4198-51BC-31C3AD9B3207}"/>
          </ac:picMkLst>
        </pc:picChg>
        <pc:picChg chg="del">
          <ac:chgData name="Rene Fernando Navarro" userId="7283a304-8311-4fca-8beb-e73646efb017" providerId="ADAL" clId="{6F85C999-FD42-4FF0-BE3A-8134338AFA83}" dt="2023-03-25T02:21:37.815" v="4663" actId="478"/>
          <ac:picMkLst>
            <pc:docMk/>
            <pc:sldMk cId="2124700075" sldId="270"/>
            <ac:picMk id="4" creationId="{519EEA49-772A-4186-5631-80ACFA54B07D}"/>
          </ac:picMkLst>
        </pc:picChg>
        <pc:picChg chg="add mod ord">
          <ac:chgData name="Rene Fernando Navarro" userId="7283a304-8311-4fca-8beb-e73646efb017" providerId="ADAL" clId="{6F85C999-FD42-4FF0-BE3A-8134338AFA83}" dt="2023-03-25T02:27:15.160" v="4773" actId="167"/>
          <ac:picMkLst>
            <pc:docMk/>
            <pc:sldMk cId="2124700075" sldId="270"/>
            <ac:picMk id="7" creationId="{3DA4E96B-4520-76DE-8891-D1748E13C570}"/>
          </ac:picMkLst>
        </pc:picChg>
        <pc:picChg chg="add del mod">
          <ac:chgData name="Rene Fernando Navarro" userId="7283a304-8311-4fca-8beb-e73646efb017" providerId="ADAL" clId="{6F85C999-FD42-4FF0-BE3A-8134338AFA83}" dt="2023-03-25T02:24:14.142" v="4670" actId="478"/>
          <ac:picMkLst>
            <pc:docMk/>
            <pc:sldMk cId="2124700075" sldId="270"/>
            <ac:picMk id="8" creationId="{4B66EEFA-8AB8-7856-A390-CE942C0D99EB}"/>
          </ac:picMkLst>
        </pc:picChg>
        <pc:picChg chg="add mod">
          <ac:chgData name="Rene Fernando Navarro" userId="7283a304-8311-4fca-8beb-e73646efb017" providerId="ADAL" clId="{6F85C999-FD42-4FF0-BE3A-8134338AFA83}" dt="2023-03-25T02:27:26.579" v="4776" actId="1076"/>
          <ac:picMkLst>
            <pc:docMk/>
            <pc:sldMk cId="2124700075" sldId="270"/>
            <ac:picMk id="10" creationId="{FB48AC46-3613-6C6C-FB84-D397799C330F}"/>
          </ac:picMkLst>
        </pc:picChg>
      </pc:sldChg>
      <pc:sldChg chg="addSp delSp modSp add mod">
        <pc:chgData name="Rene Fernando Navarro" userId="7283a304-8311-4fca-8beb-e73646efb017" providerId="ADAL" clId="{6F85C999-FD42-4FF0-BE3A-8134338AFA83}" dt="2023-03-25T02:30:18.415" v="4801" actId="167"/>
        <pc:sldMkLst>
          <pc:docMk/>
          <pc:sldMk cId="3080679370" sldId="271"/>
        </pc:sldMkLst>
        <pc:spChg chg="add mod">
          <ac:chgData name="Rene Fernando Navarro" userId="7283a304-8311-4fca-8beb-e73646efb017" providerId="ADAL" clId="{6F85C999-FD42-4FF0-BE3A-8134338AFA83}" dt="2023-03-25T02:27:49.651" v="4781" actId="1076"/>
          <ac:spMkLst>
            <pc:docMk/>
            <pc:sldMk cId="3080679370" sldId="271"/>
            <ac:spMk id="2" creationId="{5DE0F353-DE37-D8BC-9A0B-05127968BDE3}"/>
          </ac:spMkLst>
        </pc:spChg>
        <pc:spChg chg="del">
          <ac:chgData name="Rene Fernando Navarro" userId="7283a304-8311-4fca-8beb-e73646efb017" providerId="ADAL" clId="{6F85C999-FD42-4FF0-BE3A-8134338AFA83}" dt="2023-03-25T02:27:43.023" v="4778" actId="478"/>
          <ac:spMkLst>
            <pc:docMk/>
            <pc:sldMk cId="3080679370" sldId="271"/>
            <ac:spMk id="6" creationId="{3BC8E9FE-BA3E-BB5B-B5A4-D839B7E763D7}"/>
          </ac:spMkLst>
        </pc:spChg>
        <pc:picChg chg="add mod ord">
          <ac:chgData name="Rene Fernando Navarro" userId="7283a304-8311-4fca-8beb-e73646efb017" providerId="ADAL" clId="{6F85C999-FD42-4FF0-BE3A-8134338AFA83}" dt="2023-03-25T02:30:18.415" v="4801" actId="167"/>
          <ac:picMkLst>
            <pc:docMk/>
            <pc:sldMk cId="3080679370" sldId="271"/>
            <ac:picMk id="4" creationId="{A4C6D2D5-4FD4-172B-1844-3ED8B1AE0D30}"/>
          </ac:picMkLst>
        </pc:picChg>
        <pc:picChg chg="del mod">
          <ac:chgData name="Rene Fernando Navarro" userId="7283a304-8311-4fca-8beb-e73646efb017" providerId="ADAL" clId="{6F85C999-FD42-4FF0-BE3A-8134338AFA83}" dt="2023-03-25T02:27:51.387" v="4782" actId="478"/>
          <ac:picMkLst>
            <pc:docMk/>
            <pc:sldMk cId="3080679370" sldId="271"/>
            <ac:picMk id="7" creationId="{3DA4E96B-4520-76DE-8891-D1748E13C570}"/>
          </ac:picMkLst>
        </pc:picChg>
        <pc:picChg chg="add mod">
          <ac:chgData name="Rene Fernando Navarro" userId="7283a304-8311-4fca-8beb-e73646efb017" providerId="ADAL" clId="{6F85C999-FD42-4FF0-BE3A-8134338AFA83}" dt="2023-03-25T02:30:13.069" v="4800" actId="1035"/>
          <ac:picMkLst>
            <pc:docMk/>
            <pc:sldMk cId="3080679370" sldId="271"/>
            <ac:picMk id="9" creationId="{4195EB5B-DAD5-6FE9-4DF3-E81D4907CE95}"/>
          </ac:picMkLst>
        </pc:picChg>
        <pc:picChg chg="del">
          <ac:chgData name="Rene Fernando Navarro" userId="7283a304-8311-4fca-8beb-e73646efb017" providerId="ADAL" clId="{6F85C999-FD42-4FF0-BE3A-8134338AFA83}" dt="2023-03-25T02:28:47.967" v="4786" actId="478"/>
          <ac:picMkLst>
            <pc:docMk/>
            <pc:sldMk cId="3080679370" sldId="271"/>
            <ac:picMk id="10" creationId="{FB48AC46-3613-6C6C-FB84-D397799C330F}"/>
          </ac:picMkLst>
        </pc:picChg>
      </pc:sldChg>
      <pc:sldChg chg="addSp delSp modSp add mod ord">
        <pc:chgData name="Rene Fernando Navarro" userId="7283a304-8311-4fca-8beb-e73646efb017" providerId="ADAL" clId="{6F85C999-FD42-4FF0-BE3A-8134338AFA83}" dt="2023-03-25T02:33:12.126" v="4825" actId="1036"/>
        <pc:sldMkLst>
          <pc:docMk/>
          <pc:sldMk cId="216975802" sldId="272"/>
        </pc:sldMkLst>
        <pc:spChg chg="del">
          <ac:chgData name="Rene Fernando Navarro" userId="7283a304-8311-4fca-8beb-e73646efb017" providerId="ADAL" clId="{6F85C999-FD42-4FF0-BE3A-8134338AFA83}" dt="2023-03-25T02:31:10.127" v="4805" actId="478"/>
          <ac:spMkLst>
            <pc:docMk/>
            <pc:sldMk cId="216975802" sldId="272"/>
            <ac:spMk id="2" creationId="{5DE0F353-DE37-D8BC-9A0B-05127968BDE3}"/>
          </ac:spMkLst>
        </pc:spChg>
        <pc:spChg chg="add mod">
          <ac:chgData name="Rene Fernando Navarro" userId="7283a304-8311-4fca-8beb-e73646efb017" providerId="ADAL" clId="{6F85C999-FD42-4FF0-BE3A-8134338AFA83}" dt="2023-03-25T02:33:12.126" v="4825" actId="1036"/>
          <ac:spMkLst>
            <pc:docMk/>
            <pc:sldMk cId="216975802" sldId="272"/>
            <ac:spMk id="3" creationId="{7E84A487-B308-DA36-3170-8CD5FA7F694A}"/>
          </ac:spMkLst>
        </pc:spChg>
        <pc:picChg chg="del mod">
          <ac:chgData name="Rene Fernando Navarro" userId="7283a304-8311-4fca-8beb-e73646efb017" providerId="ADAL" clId="{6F85C999-FD42-4FF0-BE3A-8134338AFA83}" dt="2023-03-25T02:31:19.713" v="4809" actId="478"/>
          <ac:picMkLst>
            <pc:docMk/>
            <pc:sldMk cId="216975802" sldId="272"/>
            <ac:picMk id="4" creationId="{A4C6D2D5-4FD4-172B-1844-3ED8B1AE0D30}"/>
          </ac:picMkLst>
        </pc:picChg>
        <pc:picChg chg="add mod">
          <ac:chgData name="Rene Fernando Navarro" userId="7283a304-8311-4fca-8beb-e73646efb017" providerId="ADAL" clId="{6F85C999-FD42-4FF0-BE3A-8134338AFA83}" dt="2023-03-25T02:32:17.248" v="4813" actId="14100"/>
          <ac:picMkLst>
            <pc:docMk/>
            <pc:sldMk cId="216975802" sldId="272"/>
            <ac:picMk id="7" creationId="{A3331DBD-A79F-DFCB-05F6-2AEF60316B49}"/>
          </ac:picMkLst>
        </pc:picChg>
        <pc:picChg chg="del">
          <ac:chgData name="Rene Fernando Navarro" userId="7283a304-8311-4fca-8beb-e73646efb017" providerId="ADAL" clId="{6F85C999-FD42-4FF0-BE3A-8134338AFA83}" dt="2023-03-25T02:32:18.828" v="4814" actId="478"/>
          <ac:picMkLst>
            <pc:docMk/>
            <pc:sldMk cId="216975802" sldId="272"/>
            <ac:picMk id="9" creationId="{4195EB5B-DAD5-6FE9-4DF3-E81D4907CE95}"/>
          </ac:picMkLst>
        </pc:picChg>
        <pc:picChg chg="add mod">
          <ac:chgData name="Rene Fernando Navarro" userId="7283a304-8311-4fca-8beb-e73646efb017" providerId="ADAL" clId="{6F85C999-FD42-4FF0-BE3A-8134338AFA83}" dt="2023-03-25T02:33:07.089" v="4817" actId="1076"/>
          <ac:picMkLst>
            <pc:docMk/>
            <pc:sldMk cId="216975802" sldId="272"/>
            <ac:picMk id="10" creationId="{F0CEC293-E9B1-C2D7-E0F3-C9A5D25BD906}"/>
          </ac:picMkLst>
        </pc:picChg>
      </pc:sldChg>
      <pc:sldChg chg="addSp delSp modSp add mod">
        <pc:chgData name="Rene Fernando Navarro" userId="7283a304-8311-4fca-8beb-e73646efb017" providerId="ADAL" clId="{6F85C999-FD42-4FF0-BE3A-8134338AFA83}" dt="2023-03-25T02:37:08.812" v="4837" actId="1076"/>
        <pc:sldMkLst>
          <pc:docMk/>
          <pc:sldMk cId="2916333707" sldId="273"/>
        </pc:sldMkLst>
        <pc:spChg chg="del">
          <ac:chgData name="Rene Fernando Navarro" userId="7283a304-8311-4fca-8beb-e73646efb017" providerId="ADAL" clId="{6F85C999-FD42-4FF0-BE3A-8134338AFA83}" dt="2023-03-25T02:35:44.106" v="4827" actId="478"/>
          <ac:spMkLst>
            <pc:docMk/>
            <pc:sldMk cId="2916333707" sldId="273"/>
            <ac:spMk id="3" creationId="{7E84A487-B308-DA36-3170-8CD5FA7F694A}"/>
          </ac:spMkLst>
        </pc:spChg>
        <pc:picChg chg="add mod">
          <ac:chgData name="Rene Fernando Navarro" userId="7283a304-8311-4fca-8beb-e73646efb017" providerId="ADAL" clId="{6F85C999-FD42-4FF0-BE3A-8134338AFA83}" dt="2023-03-25T02:35:49.949" v="4829" actId="1076"/>
          <ac:picMkLst>
            <pc:docMk/>
            <pc:sldMk cId="2916333707" sldId="273"/>
            <ac:picMk id="2" creationId="{A0DF9FB8-DBB3-06E0-4D04-74F146CD1118}"/>
          </ac:picMkLst>
        </pc:picChg>
        <pc:picChg chg="add mod ord">
          <ac:chgData name="Rene Fernando Navarro" userId="7283a304-8311-4fca-8beb-e73646efb017" providerId="ADAL" clId="{6F85C999-FD42-4FF0-BE3A-8134338AFA83}" dt="2023-03-25T02:37:08.812" v="4837" actId="1076"/>
          <ac:picMkLst>
            <pc:docMk/>
            <pc:sldMk cId="2916333707" sldId="273"/>
            <ac:picMk id="6" creationId="{0D138499-4FB5-EE46-C3DC-CEFCA35E362E}"/>
          </ac:picMkLst>
        </pc:picChg>
        <pc:picChg chg="del">
          <ac:chgData name="Rene Fernando Navarro" userId="7283a304-8311-4fca-8beb-e73646efb017" providerId="ADAL" clId="{6F85C999-FD42-4FF0-BE3A-8134338AFA83}" dt="2023-03-25T02:35:52.089" v="4830" actId="478"/>
          <ac:picMkLst>
            <pc:docMk/>
            <pc:sldMk cId="2916333707" sldId="273"/>
            <ac:picMk id="7" creationId="{A3331DBD-A79F-DFCB-05F6-2AEF60316B49}"/>
          </ac:picMkLst>
        </pc:picChg>
        <pc:picChg chg="del">
          <ac:chgData name="Rene Fernando Navarro" userId="7283a304-8311-4fca-8beb-e73646efb017" providerId="ADAL" clId="{6F85C999-FD42-4FF0-BE3A-8134338AFA83}" dt="2023-03-25T02:36:43.612" v="4835" actId="478"/>
          <ac:picMkLst>
            <pc:docMk/>
            <pc:sldMk cId="2916333707" sldId="273"/>
            <ac:picMk id="10" creationId="{F0CEC293-E9B1-C2D7-E0F3-C9A5D25BD9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AAF4-1572-41B4-C36A-7A057AC17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21033-CFDF-72DC-8EBF-20F8F01E5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A782-D90F-3B31-612C-1418ABC1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D10E-89E6-48D7-B190-06A8C9A12061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251E5-0055-3C91-857E-D71663D9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C4D66-564A-5222-7F9A-98A73AC3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1600-7D89-4B10-9F0F-4D1C3A9F0B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52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E2D6-63B8-3DDB-680A-616F246D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1421E-53EF-E2BB-A832-41E5CBE5B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CB48-BB67-1F78-50A5-5B55D3EB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D10E-89E6-48D7-B190-06A8C9A12061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337C-6A24-4809-8151-88910D4A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23D3-CC34-2DC5-B049-2B057215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1600-7D89-4B10-9F0F-4D1C3A9F0B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64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2946E-AB52-3AE3-29F7-367944BD6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84B36-B6DE-DC4D-EBFC-93B62BC99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0DF1-84F6-EDF5-5AAA-788E34E1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D10E-89E6-48D7-B190-06A8C9A12061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638F-B753-28B0-08E4-34128F74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A9709-2517-1E72-63CE-3099DA94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1600-7D89-4B10-9F0F-4D1C3A9F0B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1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27BB-4035-7025-9048-29356F99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1138-4AB7-ABAE-1A04-4B0760682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5F7B1-1B4E-6226-6BA2-D27EF03B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D10E-89E6-48D7-B190-06A8C9A12061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A66DA-5D85-4E99-EE8F-8560CB9F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6D31-49F3-40DB-5CE4-47646353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1600-7D89-4B10-9F0F-4D1C3A9F0B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41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46D5-1E88-0130-758D-AC9DFFA0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1363F-C4D6-5B46-9701-1B0D238B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15CF-D6C4-F803-C49E-340608B1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D10E-89E6-48D7-B190-06A8C9A12061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A3CC-FD69-8709-5F57-D65F8169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F4B9-8F3C-785E-10AF-3F3B8627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1600-7D89-4B10-9F0F-4D1C3A9F0B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0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AA61-BC3D-363F-94FD-07C7550B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78EA-D88E-CF76-5293-18DF03E96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9839E-8399-8196-3B68-BD9503B7D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CD70F-CC8B-F862-0778-745960C8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D10E-89E6-48D7-B190-06A8C9A12061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866D0-1DE9-2648-2CCB-4F00EB2C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4B593-668E-27C2-8F45-E7EE64A5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1600-7D89-4B10-9F0F-4D1C3A9F0B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6289-7934-B33B-CC32-74B56FBC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B4F7-D4B6-24DC-8517-B349B1645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7845-3C12-1B0C-2D70-76791BF5B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1B172-0C86-0AB5-D47A-3BF410988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96A50-D60F-8D26-58FA-DF566C5C2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3A000-AA39-1DE6-1E17-600B86D6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D10E-89E6-48D7-B190-06A8C9A12061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A498A-1966-DA55-7A2F-DA98D50D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2B61A-5A91-8674-EE70-4BFDF8BB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1600-7D89-4B10-9F0F-4D1C3A9F0B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76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9125-29F9-82A2-468D-F6E993DA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09D36-3636-B842-9AA9-B3FFBD9E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D10E-89E6-48D7-B190-06A8C9A12061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BCBAD-9B8D-E098-DBE1-2A4F60A2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17812-D1D3-403E-EE91-67B76341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1600-7D89-4B10-9F0F-4D1C3A9F0B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6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31F69-EEFD-343B-1550-DE2C5820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D10E-89E6-48D7-B190-06A8C9A12061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CEA06-4646-7C67-9C1A-644757BE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CBEB4-8216-8592-D515-D79C12E6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1600-7D89-4B10-9F0F-4D1C3A9F0B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85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EBB1-0436-A50E-F6EB-AC7F2EAB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72B6-2B71-7AEA-E9D2-DB5B4647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6AC5F-F4D9-9951-C4B0-FA4500D43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95F55-A01A-8D0F-3455-6827185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D10E-89E6-48D7-B190-06A8C9A12061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800EB-E2E8-2B38-2994-E14FF22F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303FC-14EF-F70A-5CAC-EF2AD78F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1600-7D89-4B10-9F0F-4D1C3A9F0B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94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2BE5-9AFC-4F43-D7AD-D2AAF3B5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B7ED4-D016-9F0D-E118-50859273C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0F6E-6279-6C6E-C368-34BD6ACD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2EC69-FE51-B4C2-1632-E8D09CEE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D10E-89E6-48D7-B190-06A8C9A12061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9BBD7-FB6E-994B-B2FC-29EF8AD0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478CA-D2C4-F941-3D28-9E67BF37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1600-7D89-4B10-9F0F-4D1C3A9F0B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59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9920B-A4EB-1A25-C474-07C25FAB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BE2AD-1D29-FC3A-658D-F4A3D8673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AC996-5962-D0D3-AD82-EE1A08801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D10E-89E6-48D7-B190-06A8C9A12061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53457-AF78-3A12-88F7-733C601B2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2D8D-B57D-2901-87BE-D68D21F7B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1600-7D89-4B10-9F0F-4D1C3A9F0B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11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rene.najer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EAAEAD6-EB8B-2811-D0AB-C25DD7D6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0" y="0"/>
            <a:ext cx="1304510" cy="1468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F0E97-AFEC-9CBE-9519-62B953C7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20" y="1294051"/>
            <a:ext cx="6838950" cy="1063625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s-MX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MX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DAPT Septiembre 2022</a:t>
            </a:r>
            <a:br>
              <a:rPr lang="es-MX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MX" sz="3600" b="1" dirty="0">
                <a:solidFill>
                  <a:srgbClr val="0038A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Proyecto Final</a:t>
            </a:r>
            <a:br>
              <a:rPr lang="es-E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ACA523-71A9-CBCA-9E33-12AF2BBD9EB2}"/>
              </a:ext>
            </a:extLst>
          </p:cNvPr>
          <p:cNvSpPr txBox="1">
            <a:spLocks/>
          </p:cNvSpPr>
          <p:nvPr/>
        </p:nvSpPr>
        <p:spPr>
          <a:xfrm>
            <a:off x="7505700" y="5623719"/>
            <a:ext cx="4029075" cy="891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René Navarro</a:t>
            </a:r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EC83B6-3B13-8F75-C860-FEA74C344F80}"/>
              </a:ext>
            </a:extLst>
          </p:cNvPr>
          <p:cNvSpPr txBox="1">
            <a:spLocks/>
          </p:cNvSpPr>
          <p:nvPr/>
        </p:nvSpPr>
        <p:spPr>
          <a:xfrm>
            <a:off x="935830" y="3532273"/>
            <a:ext cx="10598945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40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Pronóstico de Costo de los Elementos que forman el Precio de las Botellas de PET en México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43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745582-DE4C-C65B-A088-FEDD10C84507}"/>
              </a:ext>
            </a:extLst>
          </p:cNvPr>
          <p:cNvSpPr txBox="1">
            <a:spLocks/>
          </p:cNvSpPr>
          <p:nvPr/>
        </p:nvSpPr>
        <p:spPr>
          <a:xfrm>
            <a:off x="217152" y="412751"/>
            <a:ext cx="4688223" cy="45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Conclusiones	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742930-5488-8987-5BC6-EDCED3B01DDA}"/>
              </a:ext>
            </a:extLst>
          </p:cNvPr>
          <p:cNvSpPr txBox="1">
            <a:spLocks/>
          </p:cNvSpPr>
          <p:nvPr/>
        </p:nvSpPr>
        <p:spPr>
          <a:xfrm>
            <a:off x="1175818" y="4005607"/>
            <a:ext cx="10127986" cy="1358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AFD31-08D3-0315-0FDC-650CFE2DFDC7}"/>
              </a:ext>
            </a:extLst>
          </p:cNvPr>
          <p:cNvSpPr txBox="1"/>
          <p:nvPr/>
        </p:nvSpPr>
        <p:spPr>
          <a:xfrm>
            <a:off x="888196" y="2075138"/>
            <a:ext cx="106751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logró obtener por cada elemento de costo la descomposición del pronóstico en componentes de tendencias, estacionalidades.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Obtener un pronóstico de precios a partir del último registro real: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el MEG y el PTA una visión a 7 meses a partir del último dato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el caso de la energía eléctrica con una visión a 6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recomendable hacer el pronóstico de precios por un periodo no mayor a un año, ya que hay factores macroeconómicos que no pueden ser controlados por un modelo matemático.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Reducir el nivel de error, con otro modelo.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8D21EF-E81B-2A18-8D7C-2235C492DB0D}"/>
              </a:ext>
            </a:extLst>
          </p:cNvPr>
          <p:cNvSpPr/>
          <p:nvPr/>
        </p:nvSpPr>
        <p:spPr>
          <a:xfrm>
            <a:off x="445034" y="1786430"/>
            <a:ext cx="11132354" cy="3268455"/>
          </a:xfrm>
          <a:prstGeom prst="roundRect">
            <a:avLst/>
          </a:prstGeom>
          <a:noFill/>
          <a:ln w="3492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94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745582-DE4C-C65B-A088-FEDD10C84507}"/>
              </a:ext>
            </a:extLst>
          </p:cNvPr>
          <p:cNvSpPr txBox="1">
            <a:spLocks/>
          </p:cNvSpPr>
          <p:nvPr/>
        </p:nvSpPr>
        <p:spPr>
          <a:xfrm>
            <a:off x="702209" y="1679576"/>
            <a:ext cx="7498098" cy="45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60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¡Gracias!</a:t>
            </a:r>
            <a:r>
              <a:rPr kumimoji="0" lang="es-MX" sz="14400" b="1" i="0" u="none" strike="noStrike" kern="1200" cap="none" spc="0" normalizeH="0" baseline="0" noProof="0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742930-5488-8987-5BC6-EDCED3B01DDA}"/>
              </a:ext>
            </a:extLst>
          </p:cNvPr>
          <p:cNvSpPr txBox="1">
            <a:spLocks/>
          </p:cNvSpPr>
          <p:nvPr/>
        </p:nvSpPr>
        <p:spPr>
          <a:xfrm>
            <a:off x="1175818" y="4005607"/>
            <a:ext cx="10127986" cy="1358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AFD31-08D3-0315-0FDC-650CFE2DFDC7}"/>
              </a:ext>
            </a:extLst>
          </p:cNvPr>
          <p:cNvSpPr txBox="1"/>
          <p:nvPr/>
        </p:nvSpPr>
        <p:spPr>
          <a:xfrm>
            <a:off x="1133475" y="2893999"/>
            <a:ext cx="1067515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 datos de contacto: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3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+52 55 43 67 54 06</a:t>
            </a:r>
            <a:endParaRPr kumimoji="0" lang="es-MX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3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rene.najera@gmail.com</a:t>
            </a:r>
            <a:endParaRPr lang="es-MX" sz="32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s-MX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Linkedin</a:t>
            </a:r>
            <a:r>
              <a:rPr kumimoji="0" lang="es-MX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linkedin.com/in/</a:t>
            </a:r>
            <a:r>
              <a:rPr kumimoji="0" lang="es-MX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renefernana</a:t>
            </a:r>
            <a:r>
              <a:rPr kumimoji="0" lang="es-MX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8D21EF-E81B-2A18-8D7C-2235C492DB0D}"/>
              </a:ext>
            </a:extLst>
          </p:cNvPr>
          <p:cNvSpPr/>
          <p:nvPr/>
        </p:nvSpPr>
        <p:spPr>
          <a:xfrm>
            <a:off x="845084" y="2852393"/>
            <a:ext cx="10213441" cy="2145316"/>
          </a:xfrm>
          <a:prstGeom prst="roundRect">
            <a:avLst/>
          </a:prstGeom>
          <a:noFill/>
          <a:ln w="3492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36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419E7D4-FF4A-226A-D7A5-00DC08F8CA0C}"/>
              </a:ext>
            </a:extLst>
          </p:cNvPr>
          <p:cNvSpPr txBox="1">
            <a:spLocks/>
          </p:cNvSpPr>
          <p:nvPr/>
        </p:nvSpPr>
        <p:spPr>
          <a:xfrm>
            <a:off x="-97172" y="222251"/>
            <a:ext cx="9439954" cy="531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Síntesis de Características y Precio de PET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B66CB1A-A10A-C3F3-40A9-E4F8AB7BEACE}"/>
              </a:ext>
            </a:extLst>
          </p:cNvPr>
          <p:cNvSpPr txBox="1">
            <a:spLocks/>
          </p:cNvSpPr>
          <p:nvPr/>
        </p:nvSpPr>
        <p:spPr>
          <a:xfrm>
            <a:off x="227415" y="1159039"/>
            <a:ext cx="5584135" cy="1358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una resina usada en la industria de alimentos para envasado por: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 cristalino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Tener entre 6 y 8 ciclos de reciclaje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Conserva la propiedades de los alimentos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Barrera al </a:t>
            </a:r>
            <a:r>
              <a:rPr lang="es-ES" sz="17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CO2 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15FC4A-CAF1-9A1E-8F06-C75232E3E59F}"/>
              </a:ext>
            </a:extLst>
          </p:cNvPr>
          <p:cNvSpPr/>
          <p:nvPr/>
        </p:nvSpPr>
        <p:spPr>
          <a:xfrm>
            <a:off x="198783" y="984801"/>
            <a:ext cx="5637442" cy="1706219"/>
          </a:xfrm>
          <a:prstGeom prst="roundRect">
            <a:avLst/>
          </a:prstGeom>
          <a:noFill/>
          <a:ln w="3492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333D74-71C7-32C1-4D16-D4E903D3E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08" y="3665239"/>
            <a:ext cx="4754223" cy="227595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D4D3E6-8D4B-DC2E-2BCA-407F6D0A147E}"/>
              </a:ext>
            </a:extLst>
          </p:cNvPr>
          <p:cNvSpPr/>
          <p:nvPr/>
        </p:nvSpPr>
        <p:spPr>
          <a:xfrm>
            <a:off x="227415" y="3511273"/>
            <a:ext cx="5633225" cy="2454177"/>
          </a:xfrm>
          <a:prstGeom prst="roundRect">
            <a:avLst/>
          </a:prstGeom>
          <a:noFill/>
          <a:ln w="3492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1923AC-2D93-EA07-B266-D2892DFEF8AA}"/>
              </a:ext>
            </a:extLst>
          </p:cNvPr>
          <p:cNvSpPr txBox="1">
            <a:spLocks/>
          </p:cNvSpPr>
          <p:nvPr/>
        </p:nvSpPr>
        <p:spPr>
          <a:xfrm>
            <a:off x="6085138" y="1159039"/>
            <a:ext cx="6060811" cy="1358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PET es una resina formada por dos compuestos químicos que son el ácido teráftalico (PTA) y etilenglicol (MEG).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calcular el precio del PET, generalmente se usa la siguiente formula:</a:t>
            </a:r>
          </a:p>
          <a:p>
            <a:r>
              <a:rPr lang="es-ES" sz="1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(MEG*0.355) + (PTA*.855) + </a:t>
            </a:r>
            <a:r>
              <a:rPr lang="es-ES" sz="1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Xcpp</a:t>
            </a:r>
            <a:endParaRPr lang="es-ES" sz="1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 precios de ambos químicos generalmente se expresen en usd/lb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78E2D-D13C-BF5B-632A-C18FEE491AC5}"/>
              </a:ext>
            </a:extLst>
          </p:cNvPr>
          <p:cNvSpPr/>
          <p:nvPr/>
        </p:nvSpPr>
        <p:spPr>
          <a:xfrm>
            <a:off x="6085138" y="1003851"/>
            <a:ext cx="5879447" cy="1625600"/>
          </a:xfrm>
          <a:prstGeom prst="roundRect">
            <a:avLst/>
          </a:prstGeom>
          <a:noFill/>
          <a:ln w="3492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8D2BA95-2171-5432-758F-15C5C247E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09" y="2840976"/>
            <a:ext cx="6324620" cy="37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6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F26A29-9B9B-1757-645E-FCB045E2CB7C}"/>
              </a:ext>
            </a:extLst>
          </p:cNvPr>
          <p:cNvSpPr txBox="1">
            <a:spLocks/>
          </p:cNvSpPr>
          <p:nvPr/>
        </p:nvSpPr>
        <p:spPr>
          <a:xfrm>
            <a:off x="-173373" y="184151"/>
            <a:ext cx="12070097" cy="531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Herramienta para Pronosticar los Elementos de Costo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6AACE-158D-03E1-6A23-14CCE56E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14" y="1121764"/>
            <a:ext cx="3384286" cy="6852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6DA7E88-9EF6-7B44-2CFC-082EF617DF5E}"/>
              </a:ext>
            </a:extLst>
          </p:cNvPr>
          <p:cNvSpPr txBox="1">
            <a:spLocks/>
          </p:cNvSpPr>
          <p:nvPr/>
        </p:nvSpPr>
        <p:spPr>
          <a:xfrm>
            <a:off x="1175818" y="3948457"/>
            <a:ext cx="10127986" cy="1358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Ácido </a:t>
            </a:r>
            <a:r>
              <a:rPr lang="es-MX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Teraftálico</a:t>
            </a:r>
            <a:r>
              <a:rPr lang="es-MX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s-MX" sz="2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PTA)</a:t>
            </a:r>
            <a:r>
              <a:rPr lang="es-MX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expresado en usd/lb</a:t>
            </a:r>
          </a:p>
          <a:p>
            <a:endParaRPr lang="es-MX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Etilenglicol (MEG), expresado en usd/lb</a:t>
            </a:r>
          </a:p>
          <a:p>
            <a:endParaRPr lang="es-MX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Energía Eléctrica, expresada en </a:t>
            </a:r>
            <a:r>
              <a:rPr lang="es-MX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mxn</a:t>
            </a:r>
            <a:r>
              <a:rPr lang="es-MX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kw</a:t>
            </a:r>
            <a:r>
              <a:rPr lang="es-MX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/h (kilowatt hora)</a:t>
            </a:r>
          </a:p>
          <a:p>
            <a:endParaRPr lang="es-MX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MX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BE5EEF-2294-3CD2-5F93-82F6321DB383}"/>
              </a:ext>
            </a:extLst>
          </p:cNvPr>
          <p:cNvSpPr txBox="1">
            <a:spLocks/>
          </p:cNvSpPr>
          <p:nvPr/>
        </p:nvSpPr>
        <p:spPr>
          <a:xfrm>
            <a:off x="2831269" y="5315569"/>
            <a:ext cx="6060811" cy="1358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55FAE9-2826-9507-E208-DC8B27EC1F78}"/>
              </a:ext>
            </a:extLst>
          </p:cNvPr>
          <p:cNvSpPr/>
          <p:nvPr/>
        </p:nvSpPr>
        <p:spPr>
          <a:xfrm>
            <a:off x="888196" y="2998908"/>
            <a:ext cx="10127986" cy="2857327"/>
          </a:xfrm>
          <a:prstGeom prst="roundRect">
            <a:avLst/>
          </a:prstGeom>
          <a:noFill/>
          <a:ln w="3492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AE978E5-0BD6-C9DD-6D2D-E0FB80D6AF8E}"/>
              </a:ext>
            </a:extLst>
          </p:cNvPr>
          <p:cNvSpPr txBox="1">
            <a:spLocks/>
          </p:cNvSpPr>
          <p:nvPr/>
        </p:nvSpPr>
        <p:spPr>
          <a:xfrm>
            <a:off x="210908" y="2419381"/>
            <a:ext cx="6040772" cy="531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Elementos de Costo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3BB566-08EE-6935-B554-146E9CC2FF34}"/>
              </a:ext>
            </a:extLst>
          </p:cNvPr>
          <p:cNvSpPr txBox="1">
            <a:spLocks/>
          </p:cNvSpPr>
          <p:nvPr/>
        </p:nvSpPr>
        <p:spPr>
          <a:xfrm>
            <a:off x="1175818" y="5685528"/>
            <a:ext cx="9179729" cy="130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decide hacer el pronóstico sobre los elementos de costo más importantes, que si bien están influenciados por otros elementos, se puede hacer un pronóstico a corto plazo para hacer los análisis necesarios.</a:t>
            </a:r>
          </a:p>
        </p:txBody>
      </p:sp>
      <p:pic>
        <p:nvPicPr>
          <p:cNvPr id="16" name="Picture 6" descr="How is Electricity Made? | How Does Electricity Work?">
            <a:extLst>
              <a:ext uri="{FF2B5EF4-FFF2-40B4-BE49-F238E27FC236}">
                <a16:creationId xmlns:a16="http://schemas.microsoft.com/office/drawing/2014/main" id="{259B4EA5-3AE5-E2BC-4674-B94E2B4D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362" y="4374875"/>
            <a:ext cx="1430931" cy="8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DDD8EC-A997-7D5C-5FEA-A7E09F491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305" y="3125612"/>
            <a:ext cx="1946338" cy="7027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D28AB4-CA9E-0094-D2C5-F69C4C3CC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057" y="3959458"/>
            <a:ext cx="1508217" cy="586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8B9A6-2189-3887-2AB3-B75F557C8D14}"/>
              </a:ext>
            </a:extLst>
          </p:cNvPr>
          <p:cNvSpPr txBox="1">
            <a:spLocks/>
          </p:cNvSpPr>
          <p:nvPr/>
        </p:nvSpPr>
        <p:spPr>
          <a:xfrm>
            <a:off x="-173373" y="1280126"/>
            <a:ext cx="6040772" cy="531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Series de Tiempo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12CAB0-44C9-1961-EA7A-B12ADDCEA88D}"/>
              </a:ext>
            </a:extLst>
          </p:cNvPr>
          <p:cNvSpPr/>
          <p:nvPr/>
        </p:nvSpPr>
        <p:spPr>
          <a:xfrm>
            <a:off x="888196" y="1001765"/>
            <a:ext cx="7836704" cy="917389"/>
          </a:xfrm>
          <a:prstGeom prst="roundRect">
            <a:avLst/>
          </a:prstGeom>
          <a:noFill/>
          <a:ln w="3492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82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A4E96B-4520-76DE-8891-D1748E13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1" y="935058"/>
            <a:ext cx="5889549" cy="31505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E772EEC-7035-1D28-282C-9C9DFBDA9C22}"/>
              </a:ext>
            </a:extLst>
          </p:cNvPr>
          <p:cNvSpPr txBox="1">
            <a:spLocks/>
          </p:cNvSpPr>
          <p:nvPr/>
        </p:nvSpPr>
        <p:spPr>
          <a:xfrm>
            <a:off x="-390377" y="55899"/>
            <a:ext cx="11405229" cy="531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Gráficas, durante la Preparación del Pronóstico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8E9FE-BA3E-BB5B-B5A4-D839B7E763D7}"/>
              </a:ext>
            </a:extLst>
          </p:cNvPr>
          <p:cNvSpPr txBox="1">
            <a:spLocks/>
          </p:cNvSpPr>
          <p:nvPr/>
        </p:nvSpPr>
        <p:spPr>
          <a:xfrm>
            <a:off x="-1532964" y="691630"/>
            <a:ext cx="4765250" cy="486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PTA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48AC46-3613-6C6C-FB84-D397799C3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120" y="4085630"/>
            <a:ext cx="8258175" cy="26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0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E772EEC-7035-1D28-282C-9C9DFBDA9C22}"/>
              </a:ext>
            </a:extLst>
          </p:cNvPr>
          <p:cNvSpPr txBox="1">
            <a:spLocks/>
          </p:cNvSpPr>
          <p:nvPr/>
        </p:nvSpPr>
        <p:spPr>
          <a:xfrm>
            <a:off x="-259098" y="269876"/>
            <a:ext cx="11405229" cy="531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Gráficas, Mediciones y Fechas  de los Pronósticos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E99C3-FCD2-4198-51BC-31C3AD9B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51" y="2622886"/>
            <a:ext cx="4567980" cy="1612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EEA49-772A-4186-5631-80ACFA54B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8" y="1947476"/>
            <a:ext cx="5879283" cy="34678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C8E9FE-BA3E-BB5B-B5A4-D839B7E763D7}"/>
              </a:ext>
            </a:extLst>
          </p:cNvPr>
          <p:cNvSpPr txBox="1">
            <a:spLocks/>
          </p:cNvSpPr>
          <p:nvPr/>
        </p:nvSpPr>
        <p:spPr>
          <a:xfrm>
            <a:off x="1330750" y="1585734"/>
            <a:ext cx="4765250" cy="486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PTA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6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C6D2D5-4FD4-172B-1844-3ED8B1AE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972145"/>
            <a:ext cx="5881786" cy="30658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E772EEC-7035-1D28-282C-9C9DFBDA9C22}"/>
              </a:ext>
            </a:extLst>
          </p:cNvPr>
          <p:cNvSpPr txBox="1">
            <a:spLocks/>
          </p:cNvSpPr>
          <p:nvPr/>
        </p:nvSpPr>
        <p:spPr>
          <a:xfrm>
            <a:off x="-390377" y="55899"/>
            <a:ext cx="11405229" cy="531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Gráficas, durante la Preparación del Pronóstico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0F353-DE37-D8BC-9A0B-05127968BDE3}"/>
              </a:ext>
            </a:extLst>
          </p:cNvPr>
          <p:cNvSpPr txBox="1">
            <a:spLocks/>
          </p:cNvSpPr>
          <p:nvPr/>
        </p:nvSpPr>
        <p:spPr>
          <a:xfrm>
            <a:off x="-1636309" y="715474"/>
            <a:ext cx="4765250" cy="486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MEG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95EB5B-DAD5-6FE9-4DF3-E81D4907C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7" y="3999722"/>
            <a:ext cx="8634413" cy="27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7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E772EEC-7035-1D28-282C-9C9DFBDA9C22}"/>
              </a:ext>
            </a:extLst>
          </p:cNvPr>
          <p:cNvSpPr txBox="1">
            <a:spLocks/>
          </p:cNvSpPr>
          <p:nvPr/>
        </p:nvSpPr>
        <p:spPr>
          <a:xfrm>
            <a:off x="-259098" y="269876"/>
            <a:ext cx="11405229" cy="531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Gráficas, Mediciones y Fechas  de los Pronósticos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38470-B478-EFED-80FB-60054ABF31ED}"/>
              </a:ext>
            </a:extLst>
          </p:cNvPr>
          <p:cNvSpPr txBox="1">
            <a:spLocks/>
          </p:cNvSpPr>
          <p:nvPr/>
        </p:nvSpPr>
        <p:spPr>
          <a:xfrm>
            <a:off x="678266" y="1500979"/>
            <a:ext cx="4765250" cy="486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MEG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A8F54-DDF1-A2AE-CEC8-87E441D6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79" y="1987835"/>
            <a:ext cx="5822343" cy="3485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C05E71-537D-F38E-FE94-03EA49C3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281" y="2686050"/>
            <a:ext cx="46418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8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E772EEC-7035-1D28-282C-9C9DFBDA9C22}"/>
              </a:ext>
            </a:extLst>
          </p:cNvPr>
          <p:cNvSpPr txBox="1">
            <a:spLocks/>
          </p:cNvSpPr>
          <p:nvPr/>
        </p:nvSpPr>
        <p:spPr>
          <a:xfrm>
            <a:off x="-390377" y="55899"/>
            <a:ext cx="11405229" cy="531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Gráficas, durante la Preparación del Pronóstico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84A487-B308-DA36-3170-8CD5FA7F694A}"/>
              </a:ext>
            </a:extLst>
          </p:cNvPr>
          <p:cNvSpPr txBox="1">
            <a:spLocks/>
          </p:cNvSpPr>
          <p:nvPr/>
        </p:nvSpPr>
        <p:spPr>
          <a:xfrm>
            <a:off x="-390377" y="663911"/>
            <a:ext cx="4765250" cy="486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Energía Eléctrica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31DBD-A79F-DFCB-05F6-2AEF6031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247775"/>
            <a:ext cx="4765250" cy="2453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CEC293-E9B1-C2D7-E0F3-C9A5D25BD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3775257"/>
            <a:ext cx="9072563" cy="29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E772EEC-7035-1D28-282C-9C9DFBDA9C22}"/>
              </a:ext>
            </a:extLst>
          </p:cNvPr>
          <p:cNvSpPr txBox="1">
            <a:spLocks/>
          </p:cNvSpPr>
          <p:nvPr/>
        </p:nvSpPr>
        <p:spPr>
          <a:xfrm>
            <a:off x="-259098" y="269876"/>
            <a:ext cx="11405229" cy="531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Gráficas, Mediciones y Fechas  de los Pronósticos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C10E40-65AD-6FD3-3CA7-366BF49E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7" y="2176668"/>
            <a:ext cx="5715649" cy="35954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2DAEB95-20A5-2D8D-8A90-B8CC3297A15A}"/>
              </a:ext>
            </a:extLst>
          </p:cNvPr>
          <p:cNvSpPr txBox="1">
            <a:spLocks/>
          </p:cNvSpPr>
          <p:nvPr/>
        </p:nvSpPr>
        <p:spPr>
          <a:xfrm>
            <a:off x="797878" y="1500441"/>
            <a:ext cx="4765250" cy="486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  <a:scene3d>
              <a:camera prst="perspective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Energía Eléctrica</a:t>
            </a:r>
          </a:p>
          <a:p>
            <a:endParaRPr lang="es-ES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7432AB-052E-BE44-D72D-1E9E94AC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2790825"/>
            <a:ext cx="4749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8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7368c21-b8cf-42cf-bd0b-43ecd4bc62ae}" enabled="0" method="" siteId="{57368c21-b8cf-42cf-bd0b-43ecd4bc62a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401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Tahoma</vt:lpstr>
      <vt:lpstr>Office Theme</vt:lpstr>
      <vt:lpstr>  DAPT Septiembre 2022 Proyecto Final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Fernando Navarro</dc:creator>
  <cp:lastModifiedBy>Rene Fernando Navarro</cp:lastModifiedBy>
  <cp:revision>11</cp:revision>
  <cp:lastPrinted>2023-03-25T17:47:56Z</cp:lastPrinted>
  <dcterms:created xsi:type="dcterms:W3CDTF">2023-03-23T23:57:45Z</dcterms:created>
  <dcterms:modified xsi:type="dcterms:W3CDTF">2023-03-25T18:12:44Z</dcterms:modified>
</cp:coreProperties>
</file>