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68" r:id="rId5"/>
    <p:sldId id="269" r:id="rId6"/>
    <p:sldId id="264" r:id="rId7"/>
    <p:sldId id="277" r:id="rId8"/>
    <p:sldId id="271" r:id="rId9"/>
    <p:sldId id="278" r:id="rId10"/>
    <p:sldId id="272" r:id="rId11"/>
    <p:sldId id="279" r:id="rId12"/>
    <p:sldId id="270" r:id="rId13"/>
    <p:sldId id="275" r:id="rId14"/>
    <p:sldId id="266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74FC-FEBD-4950-902E-2813466A1D59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9D78-6902-461C-97CB-29D788CA90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s-UY" sz="2800" b="1" dirty="0">
                <a:latin typeface="Times New Roman" pitchFamily="18" charset="0"/>
                <a:cs typeface="Times New Roman" pitchFamily="18" charset="0"/>
              </a:rPr>
              <a:t>Automated Cyber protection for IOT systems using Flow Monitoring and Anomaly Detection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1600" y="4648200"/>
            <a:ext cx="3505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Mrs.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Beneeta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04800" y="4543425"/>
            <a:ext cx="381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Chirag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Jone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Rohith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YEAR  B.E (CSE)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18288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 COMPUTER SCIENCE AND ENGINEERING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457200"/>
            <a:ext cx="723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ST.JOSEPH  </a:t>
            </a: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COLLEGE  OF ENGINEERING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380999"/>
            <a:ext cx="1524000" cy="120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Documents and Settings\navaneethakrishnan\Desktop\logo C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57200"/>
            <a:ext cx="9412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Security and Privacy for Low Power IoT Devices on 5G and Beyond Networks Challenges and Future Directions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It addresses constraints like limited resources and diverse applications, proposing advanced encryption and AI-driven anomaly detection as potential solutions. The aim is to foster secure and privacy-preserving deployments of low-power IoT devices in evolving network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0EB78-9680-0D48-49B5-F1672AD94929}"/>
              </a:ext>
            </a:extLst>
          </p:cNvPr>
          <p:cNvSpPr txBox="1"/>
          <p:nvPr/>
        </p:nvSpPr>
        <p:spPr>
          <a:xfrm>
            <a:off x="304800" y="505122"/>
            <a:ext cx="87630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600" dirty="0"/>
              <a:t>Advantages:</a:t>
            </a:r>
          </a:p>
          <a:p>
            <a:endParaRPr lang="en-US" sz="1600" dirty="0"/>
          </a:p>
          <a:p>
            <a:r>
              <a:rPr lang="en-US" sz="1600" dirty="0"/>
              <a:t>Enhanced Security: Implementing security measures for low-power IoT devices on 5G and beyond networks can significantly improve data protection</a:t>
            </a:r>
          </a:p>
          <a:p>
            <a:endParaRPr lang="en-US" sz="1600" dirty="0"/>
          </a:p>
          <a:p>
            <a:r>
              <a:rPr lang="en-US" sz="1600" dirty="0"/>
              <a:t>Scalability: Developing security and privacy solutions that are scalable to accommodate the increasing number of IoT devices connected to 5G networks</a:t>
            </a:r>
          </a:p>
          <a:p>
            <a:endParaRPr lang="en-US" sz="1600" dirty="0"/>
          </a:p>
          <a:p>
            <a:r>
              <a:rPr lang="en-US" sz="1600" dirty="0"/>
              <a:t>Regulatory Compliance: Meeting regulatory requirements for data protection and privacy, such as GDPR in Europe.</a:t>
            </a:r>
          </a:p>
          <a:p>
            <a:endParaRPr lang="en-US" sz="2000" dirty="0"/>
          </a:p>
          <a:p>
            <a:r>
              <a:rPr lang="en-US" sz="1600" dirty="0"/>
              <a:t>Disadvantages:</a:t>
            </a:r>
          </a:p>
          <a:p>
            <a:endParaRPr lang="en-US" sz="1600" dirty="0"/>
          </a:p>
          <a:p>
            <a:r>
              <a:rPr lang="en-US" sz="1600" dirty="0"/>
              <a:t>Compatibility Issues: Ensuring compatibility between security protocols and IoT devices from different manufacturers may be challenging</a:t>
            </a:r>
          </a:p>
          <a:p>
            <a:endParaRPr lang="en-US" sz="1600" dirty="0"/>
          </a:p>
          <a:p>
            <a:r>
              <a:rPr lang="en-US" sz="1600" dirty="0"/>
              <a:t>Cost: Implementing robust security and privacy measures may increase the cost of IoT devices, potentially limiting their affordability and adoption</a:t>
            </a:r>
          </a:p>
          <a:p>
            <a:endParaRPr lang="en-US" sz="1600" dirty="0"/>
          </a:p>
          <a:p>
            <a:r>
              <a:rPr lang="en-US" sz="1600" dirty="0"/>
              <a:t>Overhead: Security and privacy protocols impose additional overhead on network bandwidth and device resources</a:t>
            </a:r>
          </a:p>
        </p:txBody>
      </p:sp>
    </p:spTree>
    <p:extLst>
      <p:ext uri="{BB962C8B-B14F-4D97-AF65-F5344CB8AC3E}">
        <p14:creationId xmlns:p14="http://schemas.microsoft.com/office/powerpoint/2010/main" val="229387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H/W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CPU: Intel Core i7 or AMD Ryzen 7 processor with multiple cores and high clock speeds.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RAM: Minimum 16GB DDR4 RAM for handling large datasets and model training.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Storage: SSD with at least 500GB capacity for storing datasets, model checkpoints, and software installations.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Ethernet: Gigabit Ethernet adapter for fast and reliable network connectivity.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Wi-Fi: Dual-band Wi-Fi adapter for wireless communication with IoT devices and edge servers.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Edge Computing </a:t>
            </a:r>
            <a:r>
              <a:rPr lang="en-US" sz="1600" dirty="0" err="1"/>
              <a:t>Devices:Industrial-grade</a:t>
            </a:r>
            <a:r>
              <a:rPr lang="en-US" sz="1600" dirty="0"/>
              <a:t> edge servers or gateways with Intel Xeon or AMD EPYC processors for real-time inference and decision-making at the edge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Security </a:t>
            </a:r>
            <a:r>
              <a:rPr lang="en-US" sz="1600" dirty="0" err="1"/>
              <a:t>Hardware:Trusted</a:t>
            </a:r>
            <a:r>
              <a:rPr lang="en-US" sz="1600" dirty="0"/>
              <a:t> Platform Module (TPM) for hardware-based security features and secure boot capabilities.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Hardware Security Module (HSM) for cryptographic key management and secure storage of sensitive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F2FAF-1B10-D0FB-F7EA-A5ADC059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F76E-73AB-9FA0-7880-89AF17E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S/W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516A-D44F-01DA-D949-C54C4498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AI Frameworks and Libraries: TensorFlow for building and training machine learning models.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Scikit-learn for implementing anomaly detection algorithms and feature engineering.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Development Tools: Google </a:t>
            </a:r>
            <a:r>
              <a:rPr lang="en-US" sz="2000" dirty="0" err="1"/>
              <a:t>Colab</a:t>
            </a:r>
            <a:r>
              <a:rPr lang="en-US" sz="2000" dirty="0"/>
              <a:t> for interactive development and experimentation.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Git for version control and collaboration among team members.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65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352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Thus the proposed system can detect anomalies proactively and predict the type of anomalies that can appear in the different IOT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can save clients a lot of investments by avoiding a attack or vulnerability altogether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4AC-3B85-1363-E6DE-E2243A17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525962"/>
          </a:xfrm>
        </p:spPr>
        <p:txBody>
          <a:bodyPr/>
          <a:lstStyle/>
          <a:p>
            <a:r>
              <a:rPr lang="en-US" dirty="0"/>
              <a:t>Thank you for your time, we know it is precious to you!</a:t>
            </a:r>
          </a:p>
        </p:txBody>
      </p:sp>
    </p:spTree>
    <p:extLst>
      <p:ext uri="{BB962C8B-B14F-4D97-AF65-F5344CB8AC3E}">
        <p14:creationId xmlns:p14="http://schemas.microsoft.com/office/powerpoint/2010/main" val="236686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IoT devices become increasingly integrated into our daily lives and critical infrastructure, ensuring their security is paramount to safeguarding sensitive data, preserving privacy, and protecting against potential threats.</a:t>
            </a:r>
          </a:p>
          <a:p>
            <a:r>
              <a:rPr lang="en-US" dirty="0"/>
              <a:t>Unlike traditional IT systems, IoT devices often have limited computing resources and are deployed in diverse environments, making them susceptible to various security vulnerabilities and exploitation.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32C9-AEB3-01B4-50F4-9EAFCCC5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5728-55A6-FB4F-D3EE-003DBBB8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48D0-300E-6EBC-AFC5-212897EA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Breaches: Unauthorized access to IoT devices or networks can result in the theft or exposure of sensitive data, including personal information, financial records, and proprietary business data.</a:t>
            </a:r>
          </a:p>
          <a:p>
            <a:r>
              <a:rPr lang="en-US" dirty="0"/>
              <a:t>Financial Losses: Cyberattacks targeting IoT systems can lead to financial losses due to ransom demands, extortion attempts, business disruptions, and regulatory fines for non-compliance.</a:t>
            </a:r>
          </a:p>
          <a:p>
            <a:r>
              <a:rPr lang="en-US" dirty="0"/>
              <a:t>Physical Harm: In critical sectors like healthcare, transportation, and infrastructure, security breaches in IoT systems can have life-threatening consequences, causing physical harm or endangering public safety.</a:t>
            </a:r>
          </a:p>
          <a:p>
            <a:r>
              <a:rPr lang="en-US" dirty="0"/>
              <a:t>This paper discusses a proactive solution to prevent these liabilities before they cause any real harm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make Securing the IOT systems easier for clients and ensure a safe transitioning for prospective clients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hope to provide Robust Authentication Mechanisms Automated security updates and intuitive monitoring of the IOT systems to keep you and your data safe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Protection and Privacy: IoT systems collect and process vast amounts of data, including personal and sensitive information</a:t>
            </a:r>
          </a:p>
          <a:p>
            <a:r>
              <a:rPr lang="en-US" dirty="0"/>
              <a:t>Security by Design: Integrating security features and controls into IoT devices and systems from the design stage </a:t>
            </a:r>
          </a:p>
          <a:p>
            <a:r>
              <a:rPr lang="en-US" dirty="0"/>
              <a:t>Risk Assessment and Management: Conducting regular risk assessments and vulnerability scans </a:t>
            </a:r>
          </a:p>
          <a:p>
            <a:r>
              <a:rPr lang="en-US" dirty="0"/>
              <a:t>Audit and Reporting: Maintaining accurate records, audit trails, and documentation of security controls, incidents, and compliance efforts.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Anomaly Detection and Behavioral Analysis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Predictive Threat Intelligence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Adaptive Access Control: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Behavioral Biometrics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Intelligent Threat Hunting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Automated Patch Management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Secure Device Lifecycle Management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Cybersecurity Automation Orchestration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05706-7DCD-8AAB-FB26-EAFC22440CEC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B9CA7-6395-A8E8-0391-AAD34D108087}"/>
              </a:ext>
            </a:extLst>
          </p:cNvPr>
          <p:cNvSpPr txBox="1"/>
          <p:nvPr/>
        </p:nvSpPr>
        <p:spPr>
          <a:xfrm>
            <a:off x="1295400" y="27432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SURVEY </a:t>
            </a:r>
          </a:p>
        </p:txBody>
      </p:sp>
    </p:spTree>
    <p:extLst>
      <p:ext uri="{BB962C8B-B14F-4D97-AF65-F5344CB8AC3E}">
        <p14:creationId xmlns:p14="http://schemas.microsoft.com/office/powerpoint/2010/main" val="26682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IoT-Enabled Sensors in Automation Systems and Their Security Challenges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Today IoT based sensor devices are ubiquitous, being cost effective and easy to deploy. These have some security challenges by bypassing established security architectures.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1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830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Automated Cyber protection for IOT systems using Flow Monitoring and Anomaly Detection</vt:lpstr>
      <vt:lpstr>ABSTRACT</vt:lpstr>
      <vt:lpstr>ABSTRACT</vt:lpstr>
      <vt:lpstr>OBJECTIVE</vt:lpstr>
      <vt:lpstr>EXISTING SYSTEM</vt:lpstr>
      <vt:lpstr>PROPOSED SYSTEM</vt:lpstr>
      <vt:lpstr>PowerPoint Presentation</vt:lpstr>
      <vt:lpstr>SURVEY PAPER 1</vt:lpstr>
      <vt:lpstr>PowerPoint Presentation</vt:lpstr>
      <vt:lpstr>SURVEY PAPER 2</vt:lpstr>
      <vt:lpstr>PowerPoint Presentation</vt:lpstr>
      <vt:lpstr>H/W REQUIREMENTS</vt:lpstr>
      <vt:lpstr>S/W REQUIREMENTS</vt:lpstr>
      <vt:lpstr>Conclusion</vt:lpstr>
      <vt:lpstr>Thank you for your time, we know it is precious to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Visualization using A priori Algorithmic approach in Virtual Machine Environments</dc:title>
  <dc:creator>ADMIN</dc:creator>
  <cp:lastModifiedBy>KM14774</cp:lastModifiedBy>
  <cp:revision>41</cp:revision>
  <dcterms:created xsi:type="dcterms:W3CDTF">2013-08-21T18:55:42Z</dcterms:created>
  <dcterms:modified xsi:type="dcterms:W3CDTF">2024-05-09T11:56:49Z</dcterms:modified>
</cp:coreProperties>
</file>