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68" r:id="rId5"/>
    <p:sldId id="269" r:id="rId6"/>
    <p:sldId id="264" r:id="rId7"/>
    <p:sldId id="277" r:id="rId8"/>
    <p:sldId id="271" r:id="rId9"/>
    <p:sldId id="278" r:id="rId10"/>
    <p:sldId id="272" r:id="rId11"/>
    <p:sldId id="279" r:id="rId12"/>
    <p:sldId id="270" r:id="rId13"/>
    <p:sldId id="275" r:id="rId14"/>
    <p:sldId id="280" r:id="rId15"/>
    <p:sldId id="281" r:id="rId16"/>
    <p:sldId id="282" r:id="rId17"/>
    <p:sldId id="283" r:id="rId18"/>
    <p:sldId id="285" r:id="rId19"/>
    <p:sldId id="286" r:id="rId20"/>
    <p:sldId id="266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04C2E-643F-4398-BD5B-F6E7EA87A43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53633-1FD2-4275-9C4B-17EFBEBD1DCC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Dataset from file</a:t>
          </a:r>
        </a:p>
      </dgm:t>
    </dgm:pt>
    <dgm:pt modelId="{AB4C1FD5-17DA-417D-AA15-5877DE4699B6}" type="parTrans" cxnId="{543DF4CA-CADA-48E5-BBDB-BE96C835C785}">
      <dgm:prSet/>
      <dgm:spPr/>
      <dgm:t>
        <a:bodyPr/>
        <a:lstStyle/>
        <a:p>
          <a:endParaRPr lang="en-US"/>
        </a:p>
      </dgm:t>
    </dgm:pt>
    <dgm:pt modelId="{768DE95A-79FC-4E7F-8CBA-39CA0E59FD5C}" type="sibTrans" cxnId="{543DF4CA-CADA-48E5-BBDB-BE96C835C785}">
      <dgm:prSet/>
      <dgm:spPr/>
      <dgm:t>
        <a:bodyPr/>
        <a:lstStyle/>
        <a:p>
          <a:endParaRPr lang="en-US"/>
        </a:p>
      </dgm:t>
    </dgm:pt>
    <dgm:pt modelId="{187E8EF0-7F11-4A46-85C4-2671DEDB92E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Create model file</a:t>
          </a:r>
        </a:p>
      </dgm:t>
    </dgm:pt>
    <dgm:pt modelId="{0EA0FD10-9675-4378-A6B6-69E0F73B9F12}" type="parTrans" cxnId="{1F293FC9-91EC-4862-9CE8-D6C17997A2CA}">
      <dgm:prSet/>
      <dgm:spPr/>
      <dgm:t>
        <a:bodyPr/>
        <a:lstStyle/>
        <a:p>
          <a:endParaRPr lang="en-US"/>
        </a:p>
      </dgm:t>
    </dgm:pt>
    <dgm:pt modelId="{FB368271-5633-416F-B38B-F67992B7290E}" type="sibTrans" cxnId="{1F293FC9-91EC-4862-9CE8-D6C17997A2CA}">
      <dgm:prSet/>
      <dgm:spPr/>
      <dgm:t>
        <a:bodyPr/>
        <a:lstStyle/>
        <a:p>
          <a:endParaRPr lang="en-US"/>
        </a:p>
      </dgm:t>
    </dgm:pt>
    <dgm:pt modelId="{58C72F37-9D40-4A69-AF92-70A40F6D43AC}">
      <dgm:prSet phldrT="[Text]"/>
      <dgm:spPr/>
      <dgm:t>
        <a:bodyPr/>
        <a:lstStyle/>
        <a:p>
          <a:r>
            <a:rPr lang="en-US" dirty="0"/>
            <a:t>Create deep layers</a:t>
          </a:r>
        </a:p>
      </dgm:t>
    </dgm:pt>
    <dgm:pt modelId="{67ADB24B-A98B-4671-8B7F-2CD2085DC09A}" type="parTrans" cxnId="{264CA29E-50DC-4045-B9A6-EB2182C7CEDE}">
      <dgm:prSet/>
      <dgm:spPr/>
      <dgm:t>
        <a:bodyPr/>
        <a:lstStyle/>
        <a:p>
          <a:endParaRPr lang="en-US"/>
        </a:p>
      </dgm:t>
    </dgm:pt>
    <dgm:pt modelId="{B68F4951-45EF-4D07-BCF1-B9EC200891E2}" type="sibTrans" cxnId="{264CA29E-50DC-4045-B9A6-EB2182C7CEDE}">
      <dgm:prSet/>
      <dgm:spPr/>
      <dgm:t>
        <a:bodyPr/>
        <a:lstStyle/>
        <a:p>
          <a:endParaRPr lang="en-US"/>
        </a:p>
      </dgm:t>
    </dgm:pt>
    <dgm:pt modelId="{6F92AF8E-4CF9-4670-BF8B-A970A7432C5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Output layer</a:t>
          </a:r>
        </a:p>
      </dgm:t>
    </dgm:pt>
    <dgm:pt modelId="{AE4654F5-B3AF-4EFA-8B57-AC8196261C32}" type="parTrans" cxnId="{9B37DAAB-7DF7-4D51-B7F3-6019C9B04EA0}">
      <dgm:prSet/>
      <dgm:spPr/>
      <dgm:t>
        <a:bodyPr/>
        <a:lstStyle/>
        <a:p>
          <a:endParaRPr lang="en-US"/>
        </a:p>
      </dgm:t>
    </dgm:pt>
    <dgm:pt modelId="{31DDD8AD-A194-4F8E-8A18-F42DF3930524}" type="sibTrans" cxnId="{9B37DAAB-7DF7-4D51-B7F3-6019C9B04EA0}">
      <dgm:prSet/>
      <dgm:spPr/>
      <dgm:t>
        <a:bodyPr/>
        <a:lstStyle/>
        <a:p>
          <a:endParaRPr lang="en-US"/>
        </a:p>
      </dgm:t>
    </dgm:pt>
    <dgm:pt modelId="{B4F39853-3F19-4E2D-B75B-081A7D450A76}" type="pres">
      <dgm:prSet presAssocID="{25904C2E-643F-4398-BD5B-F6E7EA87A432}" presName="Name0" presStyleCnt="0">
        <dgm:presLayoutVars>
          <dgm:dir/>
          <dgm:resizeHandles val="exact"/>
        </dgm:presLayoutVars>
      </dgm:prSet>
      <dgm:spPr/>
    </dgm:pt>
    <dgm:pt modelId="{901E2212-985C-49C2-8960-7B30C2C2E9A5}" type="pres">
      <dgm:prSet presAssocID="{C2453633-1FD2-4275-9C4B-17EFBEBD1DCC}" presName="node" presStyleLbl="node1" presStyleIdx="0" presStyleCnt="4" custLinFactNeighborX="-5624" custLinFactNeighborY="-1676">
        <dgm:presLayoutVars>
          <dgm:bulletEnabled val="1"/>
        </dgm:presLayoutVars>
      </dgm:prSet>
      <dgm:spPr/>
    </dgm:pt>
    <dgm:pt modelId="{F3141598-C0DF-4E7B-86FE-AF478A11F4FA}" type="pres">
      <dgm:prSet presAssocID="{768DE95A-79FC-4E7F-8CBA-39CA0E59FD5C}" presName="sibTrans" presStyleLbl="sibTrans1D1" presStyleIdx="0" presStyleCnt="3"/>
      <dgm:spPr/>
    </dgm:pt>
    <dgm:pt modelId="{7DAA99E8-AD2F-4BEC-97CF-D4B976BA82AB}" type="pres">
      <dgm:prSet presAssocID="{768DE95A-79FC-4E7F-8CBA-39CA0E59FD5C}" presName="connectorText" presStyleLbl="sibTrans1D1" presStyleIdx="0" presStyleCnt="3"/>
      <dgm:spPr/>
    </dgm:pt>
    <dgm:pt modelId="{6141C656-1DD0-4603-A067-2381EF70E9A9}" type="pres">
      <dgm:prSet presAssocID="{187E8EF0-7F11-4A46-85C4-2671DEDB92E4}" presName="node" presStyleLbl="node1" presStyleIdx="1" presStyleCnt="4" custLinFactNeighborX="-3134" custLinFactNeighborY="19167">
        <dgm:presLayoutVars>
          <dgm:bulletEnabled val="1"/>
        </dgm:presLayoutVars>
      </dgm:prSet>
      <dgm:spPr/>
    </dgm:pt>
    <dgm:pt modelId="{06FCD7F1-B0E5-46D3-9A1B-15B7E2637C96}" type="pres">
      <dgm:prSet presAssocID="{FB368271-5633-416F-B38B-F67992B7290E}" presName="sibTrans" presStyleLbl="sibTrans1D1" presStyleIdx="1" presStyleCnt="3"/>
      <dgm:spPr/>
    </dgm:pt>
    <dgm:pt modelId="{B7002A0D-8009-4AC9-A058-8718D381450C}" type="pres">
      <dgm:prSet presAssocID="{FB368271-5633-416F-B38B-F67992B7290E}" presName="connectorText" presStyleLbl="sibTrans1D1" presStyleIdx="1" presStyleCnt="3"/>
      <dgm:spPr/>
    </dgm:pt>
    <dgm:pt modelId="{47FF055C-3933-40E0-B2E6-17B609A50004}" type="pres">
      <dgm:prSet presAssocID="{58C72F37-9D40-4A69-AF92-70A40F6D43AC}" presName="node" presStyleLbl="node1" presStyleIdx="2" presStyleCnt="4">
        <dgm:presLayoutVars>
          <dgm:bulletEnabled val="1"/>
        </dgm:presLayoutVars>
      </dgm:prSet>
      <dgm:spPr/>
    </dgm:pt>
    <dgm:pt modelId="{54E86C1F-4A1F-4F6A-B424-BE521EE14E6C}" type="pres">
      <dgm:prSet presAssocID="{B68F4951-45EF-4D07-BCF1-B9EC200891E2}" presName="sibTrans" presStyleLbl="sibTrans1D1" presStyleIdx="2" presStyleCnt="3"/>
      <dgm:spPr/>
    </dgm:pt>
    <dgm:pt modelId="{143FA060-FDB5-427A-A1D5-1CC3889A0A25}" type="pres">
      <dgm:prSet presAssocID="{B68F4951-45EF-4D07-BCF1-B9EC200891E2}" presName="connectorText" presStyleLbl="sibTrans1D1" presStyleIdx="2" presStyleCnt="3"/>
      <dgm:spPr/>
    </dgm:pt>
    <dgm:pt modelId="{670FB805-BD39-42B3-B068-7F592074E35F}" type="pres">
      <dgm:prSet presAssocID="{6F92AF8E-4CF9-4670-BF8B-A970A7432C5F}" presName="node" presStyleLbl="node1" presStyleIdx="3" presStyleCnt="4" custLinFactNeighborX="-345" custLinFactNeighborY="55198">
        <dgm:presLayoutVars>
          <dgm:bulletEnabled val="1"/>
        </dgm:presLayoutVars>
      </dgm:prSet>
      <dgm:spPr/>
    </dgm:pt>
  </dgm:ptLst>
  <dgm:cxnLst>
    <dgm:cxn modelId="{882F7E0C-1FFE-40CD-B5EB-9FD5340AD3FB}" type="presOf" srcId="{FB368271-5633-416F-B38B-F67992B7290E}" destId="{06FCD7F1-B0E5-46D3-9A1B-15B7E2637C96}" srcOrd="0" destOrd="0" presId="urn:microsoft.com/office/officeart/2005/8/layout/bProcess3"/>
    <dgm:cxn modelId="{601E011A-08C2-473A-A19B-90ED0941A262}" type="presOf" srcId="{FB368271-5633-416F-B38B-F67992B7290E}" destId="{B7002A0D-8009-4AC9-A058-8718D381450C}" srcOrd="1" destOrd="0" presId="urn:microsoft.com/office/officeart/2005/8/layout/bProcess3"/>
    <dgm:cxn modelId="{1E0CFD27-FD9F-4988-8A54-0879D1C2A456}" type="presOf" srcId="{58C72F37-9D40-4A69-AF92-70A40F6D43AC}" destId="{47FF055C-3933-40E0-B2E6-17B609A50004}" srcOrd="0" destOrd="0" presId="urn:microsoft.com/office/officeart/2005/8/layout/bProcess3"/>
    <dgm:cxn modelId="{88FDEB33-4C03-4FA4-9C82-FFA202CC5977}" type="presOf" srcId="{C2453633-1FD2-4275-9C4B-17EFBEBD1DCC}" destId="{901E2212-985C-49C2-8960-7B30C2C2E9A5}" srcOrd="0" destOrd="0" presId="urn:microsoft.com/office/officeart/2005/8/layout/bProcess3"/>
    <dgm:cxn modelId="{7E4C5C3E-2EB0-4007-BD4A-B9214C775930}" type="presOf" srcId="{6F92AF8E-4CF9-4670-BF8B-A970A7432C5F}" destId="{670FB805-BD39-42B3-B068-7F592074E35F}" srcOrd="0" destOrd="0" presId="urn:microsoft.com/office/officeart/2005/8/layout/bProcess3"/>
    <dgm:cxn modelId="{4013B85F-D82E-43C1-B846-BFB282ECC366}" type="presOf" srcId="{768DE95A-79FC-4E7F-8CBA-39CA0E59FD5C}" destId="{7DAA99E8-AD2F-4BEC-97CF-D4B976BA82AB}" srcOrd="1" destOrd="0" presId="urn:microsoft.com/office/officeart/2005/8/layout/bProcess3"/>
    <dgm:cxn modelId="{E2A37F4B-8D97-40E8-98C0-FF50ED9FEB3D}" type="presOf" srcId="{187E8EF0-7F11-4A46-85C4-2671DEDB92E4}" destId="{6141C656-1DD0-4603-A067-2381EF70E9A9}" srcOrd="0" destOrd="0" presId="urn:microsoft.com/office/officeart/2005/8/layout/bProcess3"/>
    <dgm:cxn modelId="{E840D871-4712-450D-B876-1520028A779A}" type="presOf" srcId="{25904C2E-643F-4398-BD5B-F6E7EA87A432}" destId="{B4F39853-3F19-4E2D-B75B-081A7D450A76}" srcOrd="0" destOrd="0" presId="urn:microsoft.com/office/officeart/2005/8/layout/bProcess3"/>
    <dgm:cxn modelId="{EDB5C972-2B10-4B32-BBE4-0D3991C4DD77}" type="presOf" srcId="{B68F4951-45EF-4D07-BCF1-B9EC200891E2}" destId="{143FA060-FDB5-427A-A1D5-1CC3889A0A25}" srcOrd="1" destOrd="0" presId="urn:microsoft.com/office/officeart/2005/8/layout/bProcess3"/>
    <dgm:cxn modelId="{264CA29E-50DC-4045-B9A6-EB2182C7CEDE}" srcId="{25904C2E-643F-4398-BD5B-F6E7EA87A432}" destId="{58C72F37-9D40-4A69-AF92-70A40F6D43AC}" srcOrd="2" destOrd="0" parTransId="{67ADB24B-A98B-4671-8B7F-2CD2085DC09A}" sibTransId="{B68F4951-45EF-4D07-BCF1-B9EC200891E2}"/>
    <dgm:cxn modelId="{31FE4D9F-6424-4BEE-93AA-463DB709C573}" type="presOf" srcId="{B68F4951-45EF-4D07-BCF1-B9EC200891E2}" destId="{54E86C1F-4A1F-4F6A-B424-BE521EE14E6C}" srcOrd="0" destOrd="0" presId="urn:microsoft.com/office/officeart/2005/8/layout/bProcess3"/>
    <dgm:cxn modelId="{9B37DAAB-7DF7-4D51-B7F3-6019C9B04EA0}" srcId="{25904C2E-643F-4398-BD5B-F6E7EA87A432}" destId="{6F92AF8E-4CF9-4670-BF8B-A970A7432C5F}" srcOrd="3" destOrd="0" parTransId="{AE4654F5-B3AF-4EFA-8B57-AC8196261C32}" sibTransId="{31DDD8AD-A194-4F8E-8A18-F42DF3930524}"/>
    <dgm:cxn modelId="{1F293FC9-91EC-4862-9CE8-D6C17997A2CA}" srcId="{25904C2E-643F-4398-BD5B-F6E7EA87A432}" destId="{187E8EF0-7F11-4A46-85C4-2671DEDB92E4}" srcOrd="1" destOrd="0" parTransId="{0EA0FD10-9675-4378-A6B6-69E0F73B9F12}" sibTransId="{FB368271-5633-416F-B38B-F67992B7290E}"/>
    <dgm:cxn modelId="{66BAE8CA-8CF8-4087-A7CB-80215C640027}" type="presOf" srcId="{768DE95A-79FC-4E7F-8CBA-39CA0E59FD5C}" destId="{F3141598-C0DF-4E7B-86FE-AF478A11F4FA}" srcOrd="0" destOrd="0" presId="urn:microsoft.com/office/officeart/2005/8/layout/bProcess3"/>
    <dgm:cxn modelId="{543DF4CA-CADA-48E5-BBDB-BE96C835C785}" srcId="{25904C2E-643F-4398-BD5B-F6E7EA87A432}" destId="{C2453633-1FD2-4275-9C4B-17EFBEBD1DCC}" srcOrd="0" destOrd="0" parTransId="{AB4C1FD5-17DA-417D-AA15-5877DE4699B6}" sibTransId="{768DE95A-79FC-4E7F-8CBA-39CA0E59FD5C}"/>
    <dgm:cxn modelId="{D33FEF95-26F1-4E1C-9F27-2B9D08497EF6}" type="presParOf" srcId="{B4F39853-3F19-4E2D-B75B-081A7D450A76}" destId="{901E2212-985C-49C2-8960-7B30C2C2E9A5}" srcOrd="0" destOrd="0" presId="urn:microsoft.com/office/officeart/2005/8/layout/bProcess3"/>
    <dgm:cxn modelId="{4BFAD955-6373-486B-B48A-3747262068A0}" type="presParOf" srcId="{B4F39853-3F19-4E2D-B75B-081A7D450A76}" destId="{F3141598-C0DF-4E7B-86FE-AF478A11F4FA}" srcOrd="1" destOrd="0" presId="urn:microsoft.com/office/officeart/2005/8/layout/bProcess3"/>
    <dgm:cxn modelId="{86D32556-C5E9-406A-9302-5C827A82CC0A}" type="presParOf" srcId="{F3141598-C0DF-4E7B-86FE-AF478A11F4FA}" destId="{7DAA99E8-AD2F-4BEC-97CF-D4B976BA82AB}" srcOrd="0" destOrd="0" presId="urn:microsoft.com/office/officeart/2005/8/layout/bProcess3"/>
    <dgm:cxn modelId="{C5F8E792-7B0E-4524-B8DF-E301DD9EBCE1}" type="presParOf" srcId="{B4F39853-3F19-4E2D-B75B-081A7D450A76}" destId="{6141C656-1DD0-4603-A067-2381EF70E9A9}" srcOrd="2" destOrd="0" presId="urn:microsoft.com/office/officeart/2005/8/layout/bProcess3"/>
    <dgm:cxn modelId="{81CB23CA-93AC-4B56-8B2C-B091784F22D7}" type="presParOf" srcId="{B4F39853-3F19-4E2D-B75B-081A7D450A76}" destId="{06FCD7F1-B0E5-46D3-9A1B-15B7E2637C96}" srcOrd="3" destOrd="0" presId="urn:microsoft.com/office/officeart/2005/8/layout/bProcess3"/>
    <dgm:cxn modelId="{6CA5EBE8-4270-4A5D-B12A-5233B05CD810}" type="presParOf" srcId="{06FCD7F1-B0E5-46D3-9A1B-15B7E2637C96}" destId="{B7002A0D-8009-4AC9-A058-8718D381450C}" srcOrd="0" destOrd="0" presId="urn:microsoft.com/office/officeart/2005/8/layout/bProcess3"/>
    <dgm:cxn modelId="{90E94FDD-12F7-4549-8C26-A7ED0605FF66}" type="presParOf" srcId="{B4F39853-3F19-4E2D-B75B-081A7D450A76}" destId="{47FF055C-3933-40E0-B2E6-17B609A50004}" srcOrd="4" destOrd="0" presId="urn:microsoft.com/office/officeart/2005/8/layout/bProcess3"/>
    <dgm:cxn modelId="{8B09B34C-C12B-4043-AEAC-015833BD7C09}" type="presParOf" srcId="{B4F39853-3F19-4E2D-B75B-081A7D450A76}" destId="{54E86C1F-4A1F-4F6A-B424-BE521EE14E6C}" srcOrd="5" destOrd="0" presId="urn:microsoft.com/office/officeart/2005/8/layout/bProcess3"/>
    <dgm:cxn modelId="{5743368A-2E8B-4D34-9DA3-5DAEC1AF0A3D}" type="presParOf" srcId="{54E86C1F-4A1F-4F6A-B424-BE521EE14E6C}" destId="{143FA060-FDB5-427A-A1D5-1CC3889A0A25}" srcOrd="0" destOrd="0" presId="urn:microsoft.com/office/officeart/2005/8/layout/bProcess3"/>
    <dgm:cxn modelId="{F6A71211-0603-4C08-BCED-762C5F63D438}" type="presParOf" srcId="{B4F39853-3F19-4E2D-B75B-081A7D450A76}" destId="{670FB805-BD39-42B3-B068-7F592074E35F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58D0BA-6B70-45DD-92CB-A13192300EB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6D5DEE-5623-4FD7-8918-339630D4961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Input</a:t>
          </a:r>
        </a:p>
      </dgm:t>
    </dgm:pt>
    <dgm:pt modelId="{5DA4CAF9-614C-461E-9EBA-26A719B41A54}" type="parTrans" cxnId="{21A44A4E-348C-4E04-9B5D-C8D162AA8367}">
      <dgm:prSet/>
      <dgm:spPr/>
      <dgm:t>
        <a:bodyPr/>
        <a:lstStyle/>
        <a:p>
          <a:endParaRPr lang="en-US"/>
        </a:p>
      </dgm:t>
    </dgm:pt>
    <dgm:pt modelId="{D35DE369-2144-4333-9C43-CADCA0B144A9}" type="sibTrans" cxnId="{21A44A4E-348C-4E04-9B5D-C8D162AA8367}">
      <dgm:prSet/>
      <dgm:spPr/>
      <dgm:t>
        <a:bodyPr/>
        <a:lstStyle/>
        <a:p>
          <a:endParaRPr lang="en-US"/>
        </a:p>
      </dgm:t>
    </dgm:pt>
    <dgm:pt modelId="{FE748628-053E-41D6-A215-1FFF17D5ACB0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A63464EC-3CC7-45F8-81BD-7D30847629C9}" type="parTrans" cxnId="{0ADBDF0A-B71D-46B6-BD3C-D5F0C3A1E751}">
      <dgm:prSet/>
      <dgm:spPr/>
      <dgm:t>
        <a:bodyPr/>
        <a:lstStyle/>
        <a:p>
          <a:endParaRPr lang="en-US"/>
        </a:p>
      </dgm:t>
    </dgm:pt>
    <dgm:pt modelId="{06C4071F-A6C9-4729-8565-FA7BD09C2448}" type="sibTrans" cxnId="{0ADBDF0A-B71D-46B6-BD3C-D5F0C3A1E751}">
      <dgm:prSet/>
      <dgm:spPr/>
      <dgm:t>
        <a:bodyPr/>
        <a:lstStyle/>
        <a:p>
          <a:endParaRPr lang="en-US"/>
        </a:p>
      </dgm:t>
    </dgm:pt>
    <dgm:pt modelId="{4FA06973-3CB8-4DA1-AED4-D44F1FA7AD8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Bias and variance</a:t>
          </a:r>
        </a:p>
      </dgm:t>
    </dgm:pt>
    <dgm:pt modelId="{851B183A-C6AA-4B8A-9C4E-0F8B04440860}" type="parTrans" cxnId="{54F70366-6987-4648-9423-46F00AC6E4EE}">
      <dgm:prSet/>
      <dgm:spPr/>
      <dgm:t>
        <a:bodyPr/>
        <a:lstStyle/>
        <a:p>
          <a:endParaRPr lang="en-US"/>
        </a:p>
      </dgm:t>
    </dgm:pt>
    <dgm:pt modelId="{803F4E07-E7DF-48A2-B0FE-87ED90F69F48}" type="sibTrans" cxnId="{54F70366-6987-4648-9423-46F00AC6E4EE}">
      <dgm:prSet/>
      <dgm:spPr/>
      <dgm:t>
        <a:bodyPr/>
        <a:lstStyle/>
        <a:p>
          <a:endParaRPr lang="en-US"/>
        </a:p>
      </dgm:t>
    </dgm:pt>
    <dgm:pt modelId="{97F1292C-F90A-4925-B0F9-C1AF724C9CDA}">
      <dgm:prSet phldrT="[Text]"/>
      <dgm:spPr/>
      <dgm:t>
        <a:bodyPr/>
        <a:lstStyle/>
        <a:p>
          <a:r>
            <a:rPr lang="en-US" dirty="0"/>
            <a:t>Plotting </a:t>
          </a:r>
        </a:p>
      </dgm:t>
    </dgm:pt>
    <dgm:pt modelId="{7CC40C3C-5E5E-4BDB-A483-7E2733A360DE}" type="parTrans" cxnId="{75AA8866-2C58-4304-BBF3-6EA01BD26477}">
      <dgm:prSet/>
      <dgm:spPr/>
      <dgm:t>
        <a:bodyPr/>
        <a:lstStyle/>
        <a:p>
          <a:endParaRPr lang="en-US"/>
        </a:p>
      </dgm:t>
    </dgm:pt>
    <dgm:pt modelId="{0BCE8EBB-F572-480B-8F0C-47E0310B1B76}" type="sibTrans" cxnId="{75AA8866-2C58-4304-BBF3-6EA01BD26477}">
      <dgm:prSet/>
      <dgm:spPr/>
      <dgm:t>
        <a:bodyPr/>
        <a:lstStyle/>
        <a:p>
          <a:endParaRPr lang="en-US"/>
        </a:p>
      </dgm:t>
    </dgm:pt>
    <dgm:pt modelId="{D4AF787C-7A60-4831-AA5E-4DE3F43BDF9D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Visual representation</a:t>
          </a:r>
        </a:p>
      </dgm:t>
    </dgm:pt>
    <dgm:pt modelId="{EDC87F1D-2B6F-4AE0-BEBD-34A7D1CD26CC}" type="parTrans" cxnId="{F635BA5B-1019-4C63-B8B7-EC5F4DE0793E}">
      <dgm:prSet/>
      <dgm:spPr/>
      <dgm:t>
        <a:bodyPr/>
        <a:lstStyle/>
        <a:p>
          <a:endParaRPr lang="en-US"/>
        </a:p>
      </dgm:t>
    </dgm:pt>
    <dgm:pt modelId="{53C6E064-4BBD-42A8-ABB6-66DC60E9ABF4}" type="sibTrans" cxnId="{F635BA5B-1019-4C63-B8B7-EC5F4DE0793E}">
      <dgm:prSet/>
      <dgm:spPr/>
      <dgm:t>
        <a:bodyPr/>
        <a:lstStyle/>
        <a:p>
          <a:endParaRPr lang="en-US"/>
        </a:p>
      </dgm:t>
    </dgm:pt>
    <dgm:pt modelId="{0B2629A4-8894-4884-AC0F-2EA7E2AB5806}" type="pres">
      <dgm:prSet presAssocID="{F958D0BA-6B70-45DD-92CB-A13192300EB4}" presName="Name0" presStyleCnt="0">
        <dgm:presLayoutVars>
          <dgm:dir/>
          <dgm:resizeHandles val="exact"/>
        </dgm:presLayoutVars>
      </dgm:prSet>
      <dgm:spPr/>
    </dgm:pt>
    <dgm:pt modelId="{95DE04C2-D7CA-4130-89E1-FF0A469C4BF6}" type="pres">
      <dgm:prSet presAssocID="{9B6D5DEE-5623-4FD7-8918-339630D4961C}" presName="node" presStyleLbl="node1" presStyleIdx="0" presStyleCnt="5" custLinFactNeighborX="-4468" custLinFactNeighborY="19213">
        <dgm:presLayoutVars>
          <dgm:bulletEnabled val="1"/>
        </dgm:presLayoutVars>
      </dgm:prSet>
      <dgm:spPr/>
    </dgm:pt>
    <dgm:pt modelId="{09131F19-98EE-4154-990B-3B3E373C3512}" type="pres">
      <dgm:prSet presAssocID="{D35DE369-2144-4333-9C43-CADCA0B144A9}" presName="sibTrans" presStyleLbl="sibTrans1D1" presStyleIdx="0" presStyleCnt="4"/>
      <dgm:spPr/>
    </dgm:pt>
    <dgm:pt modelId="{07C6ADE8-D832-42F8-B079-0371305F8B38}" type="pres">
      <dgm:prSet presAssocID="{D35DE369-2144-4333-9C43-CADCA0B144A9}" presName="connectorText" presStyleLbl="sibTrans1D1" presStyleIdx="0" presStyleCnt="4"/>
      <dgm:spPr/>
    </dgm:pt>
    <dgm:pt modelId="{92D34D4E-68FA-4F4A-8B99-BA5D0AA79BF7}" type="pres">
      <dgm:prSet presAssocID="{FE748628-053E-41D6-A215-1FFF17D5ACB0}" presName="node" presStyleLbl="node1" presStyleIdx="1" presStyleCnt="5" custLinFactNeighborX="97" custLinFactNeighborY="19213">
        <dgm:presLayoutVars>
          <dgm:bulletEnabled val="1"/>
        </dgm:presLayoutVars>
      </dgm:prSet>
      <dgm:spPr/>
    </dgm:pt>
    <dgm:pt modelId="{AE9AFA20-96E1-4DBC-86BF-35E63A3A8BC5}" type="pres">
      <dgm:prSet presAssocID="{06C4071F-A6C9-4729-8565-FA7BD09C2448}" presName="sibTrans" presStyleLbl="sibTrans1D1" presStyleIdx="1" presStyleCnt="4"/>
      <dgm:spPr/>
    </dgm:pt>
    <dgm:pt modelId="{5BF94CED-8FAE-485B-93E4-A368950291E2}" type="pres">
      <dgm:prSet presAssocID="{06C4071F-A6C9-4729-8565-FA7BD09C2448}" presName="connectorText" presStyleLbl="sibTrans1D1" presStyleIdx="1" presStyleCnt="4"/>
      <dgm:spPr/>
    </dgm:pt>
    <dgm:pt modelId="{6D73EF02-AB6B-4E07-A9FA-58EE6678DCC8}" type="pres">
      <dgm:prSet presAssocID="{4FA06973-3CB8-4DA1-AED4-D44F1FA7AD84}" presName="node" presStyleLbl="node1" presStyleIdx="2" presStyleCnt="5">
        <dgm:presLayoutVars>
          <dgm:bulletEnabled val="1"/>
        </dgm:presLayoutVars>
      </dgm:prSet>
      <dgm:spPr/>
    </dgm:pt>
    <dgm:pt modelId="{C2D00726-48F2-4765-8F3B-882F62285A4C}" type="pres">
      <dgm:prSet presAssocID="{803F4E07-E7DF-48A2-B0FE-87ED90F69F48}" presName="sibTrans" presStyleLbl="sibTrans1D1" presStyleIdx="2" presStyleCnt="4"/>
      <dgm:spPr/>
    </dgm:pt>
    <dgm:pt modelId="{5D327834-5FE0-4D72-9853-864A608F6EAF}" type="pres">
      <dgm:prSet presAssocID="{803F4E07-E7DF-48A2-B0FE-87ED90F69F48}" presName="connectorText" presStyleLbl="sibTrans1D1" presStyleIdx="2" presStyleCnt="4"/>
      <dgm:spPr/>
    </dgm:pt>
    <dgm:pt modelId="{95E3146D-A90B-46D2-B17C-7220AF9123A1}" type="pres">
      <dgm:prSet presAssocID="{97F1292C-F90A-4925-B0F9-C1AF724C9CDA}" presName="node" presStyleLbl="node1" presStyleIdx="3" presStyleCnt="5">
        <dgm:presLayoutVars>
          <dgm:bulletEnabled val="1"/>
        </dgm:presLayoutVars>
      </dgm:prSet>
      <dgm:spPr/>
    </dgm:pt>
    <dgm:pt modelId="{7632DEAB-41BD-45EF-852A-7ED6352FD1D7}" type="pres">
      <dgm:prSet presAssocID="{0BCE8EBB-F572-480B-8F0C-47E0310B1B76}" presName="sibTrans" presStyleLbl="sibTrans1D1" presStyleIdx="3" presStyleCnt="4"/>
      <dgm:spPr/>
    </dgm:pt>
    <dgm:pt modelId="{DB64412A-183D-4D91-8758-4C4D70ECEFD5}" type="pres">
      <dgm:prSet presAssocID="{0BCE8EBB-F572-480B-8F0C-47E0310B1B76}" presName="connectorText" presStyleLbl="sibTrans1D1" presStyleIdx="3" presStyleCnt="4"/>
      <dgm:spPr/>
    </dgm:pt>
    <dgm:pt modelId="{3728127F-61FB-428D-9661-FB2002AD3627}" type="pres">
      <dgm:prSet presAssocID="{D4AF787C-7A60-4831-AA5E-4DE3F43BDF9D}" presName="node" presStyleLbl="node1" presStyleIdx="4" presStyleCnt="5">
        <dgm:presLayoutVars>
          <dgm:bulletEnabled val="1"/>
        </dgm:presLayoutVars>
      </dgm:prSet>
      <dgm:spPr/>
    </dgm:pt>
  </dgm:ptLst>
  <dgm:cxnLst>
    <dgm:cxn modelId="{0ADBDF0A-B71D-46B6-BD3C-D5F0C3A1E751}" srcId="{F958D0BA-6B70-45DD-92CB-A13192300EB4}" destId="{FE748628-053E-41D6-A215-1FFF17D5ACB0}" srcOrd="1" destOrd="0" parTransId="{A63464EC-3CC7-45F8-81BD-7D30847629C9}" sibTransId="{06C4071F-A6C9-4729-8565-FA7BD09C2448}"/>
    <dgm:cxn modelId="{D2E8490C-8C0D-4ACB-AE52-7FBF5C0CB784}" type="presOf" srcId="{4FA06973-3CB8-4DA1-AED4-D44F1FA7AD84}" destId="{6D73EF02-AB6B-4E07-A9FA-58EE6678DCC8}" srcOrd="0" destOrd="0" presId="urn:microsoft.com/office/officeart/2005/8/layout/bProcess3"/>
    <dgm:cxn modelId="{E1EFCB0D-F487-45BF-9DE6-9DC05642403C}" type="presOf" srcId="{803F4E07-E7DF-48A2-B0FE-87ED90F69F48}" destId="{C2D00726-48F2-4765-8F3B-882F62285A4C}" srcOrd="0" destOrd="0" presId="urn:microsoft.com/office/officeart/2005/8/layout/bProcess3"/>
    <dgm:cxn modelId="{246FAE25-ADAF-4ABB-8D19-39C047687739}" type="presOf" srcId="{FE748628-053E-41D6-A215-1FFF17D5ACB0}" destId="{92D34D4E-68FA-4F4A-8B99-BA5D0AA79BF7}" srcOrd="0" destOrd="0" presId="urn:microsoft.com/office/officeart/2005/8/layout/bProcess3"/>
    <dgm:cxn modelId="{4DF6222B-0EAE-4D02-B1C1-26E8A07E5252}" type="presOf" srcId="{0BCE8EBB-F572-480B-8F0C-47E0310B1B76}" destId="{7632DEAB-41BD-45EF-852A-7ED6352FD1D7}" srcOrd="0" destOrd="0" presId="urn:microsoft.com/office/officeart/2005/8/layout/bProcess3"/>
    <dgm:cxn modelId="{4085CF39-BD1D-467F-B80A-B3AF799AD520}" type="presOf" srcId="{06C4071F-A6C9-4729-8565-FA7BD09C2448}" destId="{AE9AFA20-96E1-4DBC-86BF-35E63A3A8BC5}" srcOrd="0" destOrd="0" presId="urn:microsoft.com/office/officeart/2005/8/layout/bProcess3"/>
    <dgm:cxn modelId="{F635BA5B-1019-4C63-B8B7-EC5F4DE0793E}" srcId="{F958D0BA-6B70-45DD-92CB-A13192300EB4}" destId="{D4AF787C-7A60-4831-AA5E-4DE3F43BDF9D}" srcOrd="4" destOrd="0" parTransId="{EDC87F1D-2B6F-4AE0-BEBD-34A7D1CD26CC}" sibTransId="{53C6E064-4BBD-42A8-ABB6-66DC60E9ABF4}"/>
    <dgm:cxn modelId="{54F70366-6987-4648-9423-46F00AC6E4EE}" srcId="{F958D0BA-6B70-45DD-92CB-A13192300EB4}" destId="{4FA06973-3CB8-4DA1-AED4-D44F1FA7AD84}" srcOrd="2" destOrd="0" parTransId="{851B183A-C6AA-4B8A-9C4E-0F8B04440860}" sibTransId="{803F4E07-E7DF-48A2-B0FE-87ED90F69F48}"/>
    <dgm:cxn modelId="{75AA8866-2C58-4304-BBF3-6EA01BD26477}" srcId="{F958D0BA-6B70-45DD-92CB-A13192300EB4}" destId="{97F1292C-F90A-4925-B0F9-C1AF724C9CDA}" srcOrd="3" destOrd="0" parTransId="{7CC40C3C-5E5E-4BDB-A483-7E2733A360DE}" sibTransId="{0BCE8EBB-F572-480B-8F0C-47E0310B1B76}"/>
    <dgm:cxn modelId="{21A44A4E-348C-4E04-9B5D-C8D162AA8367}" srcId="{F958D0BA-6B70-45DD-92CB-A13192300EB4}" destId="{9B6D5DEE-5623-4FD7-8918-339630D4961C}" srcOrd="0" destOrd="0" parTransId="{5DA4CAF9-614C-461E-9EBA-26A719B41A54}" sibTransId="{D35DE369-2144-4333-9C43-CADCA0B144A9}"/>
    <dgm:cxn modelId="{7C9BD251-AD94-4E4F-B318-84AC5FCAF4AF}" type="presOf" srcId="{D35DE369-2144-4333-9C43-CADCA0B144A9}" destId="{07C6ADE8-D832-42F8-B079-0371305F8B38}" srcOrd="1" destOrd="0" presId="urn:microsoft.com/office/officeart/2005/8/layout/bProcess3"/>
    <dgm:cxn modelId="{BA97A772-471C-440C-BF25-088A4BA0C1DA}" type="presOf" srcId="{9B6D5DEE-5623-4FD7-8918-339630D4961C}" destId="{95DE04C2-D7CA-4130-89E1-FF0A469C4BF6}" srcOrd="0" destOrd="0" presId="urn:microsoft.com/office/officeart/2005/8/layout/bProcess3"/>
    <dgm:cxn modelId="{2FEE7E7B-693E-42A2-A829-0D3A849EC071}" type="presOf" srcId="{D4AF787C-7A60-4831-AA5E-4DE3F43BDF9D}" destId="{3728127F-61FB-428D-9661-FB2002AD3627}" srcOrd="0" destOrd="0" presId="urn:microsoft.com/office/officeart/2005/8/layout/bProcess3"/>
    <dgm:cxn modelId="{F6877285-6611-4804-BA16-086265C0BBDC}" type="presOf" srcId="{0BCE8EBB-F572-480B-8F0C-47E0310B1B76}" destId="{DB64412A-183D-4D91-8758-4C4D70ECEFD5}" srcOrd="1" destOrd="0" presId="urn:microsoft.com/office/officeart/2005/8/layout/bProcess3"/>
    <dgm:cxn modelId="{94BE9497-5E86-4CA2-A4C0-733A244BDE0D}" type="presOf" srcId="{97F1292C-F90A-4925-B0F9-C1AF724C9CDA}" destId="{95E3146D-A90B-46D2-B17C-7220AF9123A1}" srcOrd="0" destOrd="0" presId="urn:microsoft.com/office/officeart/2005/8/layout/bProcess3"/>
    <dgm:cxn modelId="{420D949F-6913-4528-812D-F6BED2EE878E}" type="presOf" srcId="{D35DE369-2144-4333-9C43-CADCA0B144A9}" destId="{09131F19-98EE-4154-990B-3B3E373C3512}" srcOrd="0" destOrd="0" presId="urn:microsoft.com/office/officeart/2005/8/layout/bProcess3"/>
    <dgm:cxn modelId="{209BFEB5-29BB-4EAE-9907-62A7DAD405A9}" type="presOf" srcId="{803F4E07-E7DF-48A2-B0FE-87ED90F69F48}" destId="{5D327834-5FE0-4D72-9853-864A608F6EAF}" srcOrd="1" destOrd="0" presId="urn:microsoft.com/office/officeart/2005/8/layout/bProcess3"/>
    <dgm:cxn modelId="{BD30ECBC-8F00-4640-8AA3-317C8A0A90F6}" type="presOf" srcId="{06C4071F-A6C9-4729-8565-FA7BD09C2448}" destId="{5BF94CED-8FAE-485B-93E4-A368950291E2}" srcOrd="1" destOrd="0" presId="urn:microsoft.com/office/officeart/2005/8/layout/bProcess3"/>
    <dgm:cxn modelId="{C034F7F4-0EAD-4621-BC95-F7F457FA49F2}" type="presOf" srcId="{F958D0BA-6B70-45DD-92CB-A13192300EB4}" destId="{0B2629A4-8894-4884-AC0F-2EA7E2AB5806}" srcOrd="0" destOrd="0" presId="urn:microsoft.com/office/officeart/2005/8/layout/bProcess3"/>
    <dgm:cxn modelId="{D603B603-11D3-49A9-ABC2-FB0B0443F9F7}" type="presParOf" srcId="{0B2629A4-8894-4884-AC0F-2EA7E2AB5806}" destId="{95DE04C2-D7CA-4130-89E1-FF0A469C4BF6}" srcOrd="0" destOrd="0" presId="urn:microsoft.com/office/officeart/2005/8/layout/bProcess3"/>
    <dgm:cxn modelId="{F4566DC4-64BA-4828-A542-F9DDAE2DFBCE}" type="presParOf" srcId="{0B2629A4-8894-4884-AC0F-2EA7E2AB5806}" destId="{09131F19-98EE-4154-990B-3B3E373C3512}" srcOrd="1" destOrd="0" presId="urn:microsoft.com/office/officeart/2005/8/layout/bProcess3"/>
    <dgm:cxn modelId="{23DFFF0F-7A36-4C7E-BC36-FD6186695380}" type="presParOf" srcId="{09131F19-98EE-4154-990B-3B3E373C3512}" destId="{07C6ADE8-D832-42F8-B079-0371305F8B38}" srcOrd="0" destOrd="0" presId="urn:microsoft.com/office/officeart/2005/8/layout/bProcess3"/>
    <dgm:cxn modelId="{1D20E4F0-FFED-4536-AF0B-02DBB33086E2}" type="presParOf" srcId="{0B2629A4-8894-4884-AC0F-2EA7E2AB5806}" destId="{92D34D4E-68FA-4F4A-8B99-BA5D0AA79BF7}" srcOrd="2" destOrd="0" presId="urn:microsoft.com/office/officeart/2005/8/layout/bProcess3"/>
    <dgm:cxn modelId="{D15DB140-6D08-4D8A-9CF6-BC48793FD116}" type="presParOf" srcId="{0B2629A4-8894-4884-AC0F-2EA7E2AB5806}" destId="{AE9AFA20-96E1-4DBC-86BF-35E63A3A8BC5}" srcOrd="3" destOrd="0" presId="urn:microsoft.com/office/officeart/2005/8/layout/bProcess3"/>
    <dgm:cxn modelId="{69B71894-C218-467B-96C9-D08FE06AD270}" type="presParOf" srcId="{AE9AFA20-96E1-4DBC-86BF-35E63A3A8BC5}" destId="{5BF94CED-8FAE-485B-93E4-A368950291E2}" srcOrd="0" destOrd="0" presId="urn:microsoft.com/office/officeart/2005/8/layout/bProcess3"/>
    <dgm:cxn modelId="{C65C2E73-32FB-4FAE-9641-480C67F97803}" type="presParOf" srcId="{0B2629A4-8894-4884-AC0F-2EA7E2AB5806}" destId="{6D73EF02-AB6B-4E07-A9FA-58EE6678DCC8}" srcOrd="4" destOrd="0" presId="urn:microsoft.com/office/officeart/2005/8/layout/bProcess3"/>
    <dgm:cxn modelId="{10690B73-51CA-49B9-BB3D-1974BD06093B}" type="presParOf" srcId="{0B2629A4-8894-4884-AC0F-2EA7E2AB5806}" destId="{C2D00726-48F2-4765-8F3B-882F62285A4C}" srcOrd="5" destOrd="0" presId="urn:microsoft.com/office/officeart/2005/8/layout/bProcess3"/>
    <dgm:cxn modelId="{CF63D2C4-9610-44E3-B627-1BCD2BC26D78}" type="presParOf" srcId="{C2D00726-48F2-4765-8F3B-882F62285A4C}" destId="{5D327834-5FE0-4D72-9853-864A608F6EAF}" srcOrd="0" destOrd="0" presId="urn:microsoft.com/office/officeart/2005/8/layout/bProcess3"/>
    <dgm:cxn modelId="{272A3DE5-8E16-49DF-84A3-6FBCC74BD891}" type="presParOf" srcId="{0B2629A4-8894-4884-AC0F-2EA7E2AB5806}" destId="{95E3146D-A90B-46D2-B17C-7220AF9123A1}" srcOrd="6" destOrd="0" presId="urn:microsoft.com/office/officeart/2005/8/layout/bProcess3"/>
    <dgm:cxn modelId="{47AD6B9A-5726-4AC6-A2A3-5F8B20C6C5F5}" type="presParOf" srcId="{0B2629A4-8894-4884-AC0F-2EA7E2AB5806}" destId="{7632DEAB-41BD-45EF-852A-7ED6352FD1D7}" srcOrd="7" destOrd="0" presId="urn:microsoft.com/office/officeart/2005/8/layout/bProcess3"/>
    <dgm:cxn modelId="{4A27C922-F2C5-4BDA-AEB8-C8200173D46C}" type="presParOf" srcId="{7632DEAB-41BD-45EF-852A-7ED6352FD1D7}" destId="{DB64412A-183D-4D91-8758-4C4D70ECEFD5}" srcOrd="0" destOrd="0" presId="urn:microsoft.com/office/officeart/2005/8/layout/bProcess3"/>
    <dgm:cxn modelId="{4671A4A8-FB84-4315-82BD-9998B0D5C4E3}" type="presParOf" srcId="{0B2629A4-8894-4884-AC0F-2EA7E2AB5806}" destId="{3728127F-61FB-428D-9661-FB2002AD362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41598-C0DF-4E7B-86FE-AF478A11F4FA}">
      <dsp:nvSpPr>
        <dsp:cNvPr id="0" name=""/>
        <dsp:cNvSpPr/>
      </dsp:nvSpPr>
      <dsp:spPr>
        <a:xfrm>
          <a:off x="2730684" y="1391241"/>
          <a:ext cx="513515" cy="34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857" y="0"/>
              </a:lnTo>
              <a:lnTo>
                <a:pt x="273857" y="341719"/>
              </a:lnTo>
              <a:lnTo>
                <a:pt x="513515" y="3417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1378" y="1558958"/>
        <a:ext cx="32126" cy="6284"/>
      </dsp:txXfrm>
    </dsp:sp>
    <dsp:sp modelId="{901E2212-985C-49C2-8960-7B30C2C2E9A5}">
      <dsp:nvSpPr>
        <dsp:cNvPr id="0" name=""/>
        <dsp:cNvSpPr/>
      </dsp:nvSpPr>
      <dsp:spPr>
        <a:xfrm>
          <a:off x="0" y="571495"/>
          <a:ext cx="2732484" cy="1639490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Dataset from file</a:t>
          </a:r>
        </a:p>
      </dsp:txBody>
      <dsp:txXfrm>
        <a:off x="0" y="571495"/>
        <a:ext cx="2732484" cy="1639490"/>
      </dsp:txXfrm>
    </dsp:sp>
    <dsp:sp modelId="{06FCD7F1-B0E5-46D3-9A1B-15B7E2637C96}">
      <dsp:nvSpPr>
        <dsp:cNvPr id="0" name=""/>
        <dsp:cNvSpPr/>
      </dsp:nvSpPr>
      <dsp:spPr>
        <a:xfrm>
          <a:off x="1367522" y="2550905"/>
          <a:ext cx="3275319" cy="283630"/>
        </a:xfrm>
        <a:custGeom>
          <a:avLst/>
          <a:gdLst/>
          <a:ahLst/>
          <a:cxnLst/>
          <a:rect l="0" t="0" r="0" b="0"/>
          <a:pathLst>
            <a:path>
              <a:moveTo>
                <a:pt x="3275319" y="0"/>
              </a:moveTo>
              <a:lnTo>
                <a:pt x="3275319" y="158915"/>
              </a:lnTo>
              <a:lnTo>
                <a:pt x="0" y="158915"/>
              </a:lnTo>
              <a:lnTo>
                <a:pt x="0" y="28363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2923" y="2689578"/>
        <a:ext cx="164517" cy="6284"/>
      </dsp:txXfrm>
    </dsp:sp>
    <dsp:sp modelId="{6141C656-1DD0-4603-A067-2381EF70E9A9}">
      <dsp:nvSpPr>
        <dsp:cNvPr id="0" name=""/>
        <dsp:cNvSpPr/>
      </dsp:nvSpPr>
      <dsp:spPr>
        <a:xfrm>
          <a:off x="3276599" y="913214"/>
          <a:ext cx="2732484" cy="1639490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Create model file</a:t>
          </a:r>
        </a:p>
      </dsp:txBody>
      <dsp:txXfrm>
        <a:off x="3276599" y="913214"/>
        <a:ext cx="2732484" cy="1639490"/>
      </dsp:txXfrm>
    </dsp:sp>
    <dsp:sp modelId="{54E86C1F-4A1F-4F6A-B424-BE521EE14E6C}">
      <dsp:nvSpPr>
        <dsp:cNvPr id="0" name=""/>
        <dsp:cNvSpPr/>
      </dsp:nvSpPr>
      <dsp:spPr>
        <a:xfrm>
          <a:off x="2731964" y="3686681"/>
          <a:ext cx="588444" cy="598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322" y="0"/>
              </a:lnTo>
              <a:lnTo>
                <a:pt x="311322" y="598973"/>
              </a:lnTo>
              <a:lnTo>
                <a:pt x="588444" y="59897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4651" y="3983025"/>
        <a:ext cx="43069" cy="6284"/>
      </dsp:txXfrm>
    </dsp:sp>
    <dsp:sp modelId="{47FF055C-3933-40E0-B2E6-17B609A50004}">
      <dsp:nvSpPr>
        <dsp:cNvPr id="0" name=""/>
        <dsp:cNvSpPr/>
      </dsp:nvSpPr>
      <dsp:spPr>
        <a:xfrm>
          <a:off x="1279" y="2866935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Create deep layers</a:t>
          </a:r>
        </a:p>
      </dsp:txBody>
      <dsp:txXfrm>
        <a:off x="1279" y="2866935"/>
        <a:ext cx="2732484" cy="1639490"/>
      </dsp:txXfrm>
    </dsp:sp>
    <dsp:sp modelId="{670FB805-BD39-42B3-B068-7F592074E35F}">
      <dsp:nvSpPr>
        <dsp:cNvPr id="0" name=""/>
        <dsp:cNvSpPr/>
      </dsp:nvSpPr>
      <dsp:spPr>
        <a:xfrm>
          <a:off x="3352808" y="3465909"/>
          <a:ext cx="2732484" cy="163949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Output layer</a:t>
          </a:r>
        </a:p>
      </dsp:txBody>
      <dsp:txXfrm>
        <a:off x="3352808" y="3465909"/>
        <a:ext cx="2732484" cy="1639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31F19-98EE-4154-990B-3B3E373C3512}">
      <dsp:nvSpPr>
        <dsp:cNvPr id="0" name=""/>
        <dsp:cNvSpPr/>
      </dsp:nvSpPr>
      <dsp:spPr>
        <a:xfrm>
          <a:off x="2718244" y="810463"/>
          <a:ext cx="5355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53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1860" y="853821"/>
        <a:ext cx="28306" cy="4723"/>
      </dsp:txXfrm>
    </dsp:sp>
    <dsp:sp modelId="{95DE04C2-D7CA-4130-89E1-FF0A469C4BF6}">
      <dsp:nvSpPr>
        <dsp:cNvPr id="0" name=""/>
        <dsp:cNvSpPr/>
      </dsp:nvSpPr>
      <dsp:spPr>
        <a:xfrm>
          <a:off x="666216" y="240035"/>
          <a:ext cx="2053828" cy="123229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Input</a:t>
          </a:r>
        </a:p>
      </dsp:txBody>
      <dsp:txXfrm>
        <a:off x="666216" y="240035"/>
        <a:ext cx="2053828" cy="1232296"/>
      </dsp:txXfrm>
    </dsp:sp>
    <dsp:sp modelId="{AE9AFA20-96E1-4DBC-86BF-35E63A3A8BC5}">
      <dsp:nvSpPr>
        <dsp:cNvPr id="0" name=""/>
        <dsp:cNvSpPr/>
      </dsp:nvSpPr>
      <dsp:spPr>
        <a:xfrm>
          <a:off x="1784895" y="1470532"/>
          <a:ext cx="2528200" cy="205019"/>
        </a:xfrm>
        <a:custGeom>
          <a:avLst/>
          <a:gdLst/>
          <a:ahLst/>
          <a:cxnLst/>
          <a:rect l="0" t="0" r="0" b="0"/>
          <a:pathLst>
            <a:path>
              <a:moveTo>
                <a:pt x="2528200" y="0"/>
              </a:moveTo>
              <a:lnTo>
                <a:pt x="2528200" y="119609"/>
              </a:lnTo>
              <a:lnTo>
                <a:pt x="0" y="119609"/>
              </a:lnTo>
              <a:lnTo>
                <a:pt x="0" y="2050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5517" y="1570680"/>
        <a:ext cx="126957" cy="4723"/>
      </dsp:txXfrm>
    </dsp:sp>
    <dsp:sp modelId="{92D34D4E-68FA-4F4A-8B99-BA5D0AA79BF7}">
      <dsp:nvSpPr>
        <dsp:cNvPr id="0" name=""/>
        <dsp:cNvSpPr/>
      </dsp:nvSpPr>
      <dsp:spPr>
        <a:xfrm>
          <a:off x="3286182" y="240035"/>
          <a:ext cx="2053828" cy="1232296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</a:t>
          </a:r>
        </a:p>
      </dsp:txBody>
      <dsp:txXfrm>
        <a:off x="3286182" y="240035"/>
        <a:ext cx="2053828" cy="1232296"/>
      </dsp:txXfrm>
    </dsp:sp>
    <dsp:sp modelId="{C2D00726-48F2-4765-8F3B-882F62285A4C}">
      <dsp:nvSpPr>
        <dsp:cNvPr id="0" name=""/>
        <dsp:cNvSpPr/>
      </dsp:nvSpPr>
      <dsp:spPr>
        <a:xfrm>
          <a:off x="2810009" y="2278380"/>
          <a:ext cx="441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78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9090" y="2321738"/>
        <a:ext cx="23619" cy="4723"/>
      </dsp:txXfrm>
    </dsp:sp>
    <dsp:sp modelId="{6D73EF02-AB6B-4E07-A9FA-58EE6678DCC8}">
      <dsp:nvSpPr>
        <dsp:cNvPr id="0" name=""/>
        <dsp:cNvSpPr/>
      </dsp:nvSpPr>
      <dsp:spPr>
        <a:xfrm>
          <a:off x="757981" y="1707951"/>
          <a:ext cx="2053828" cy="12322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Bias and variance</a:t>
          </a:r>
        </a:p>
      </dsp:txBody>
      <dsp:txXfrm>
        <a:off x="757981" y="1707951"/>
        <a:ext cx="2053828" cy="1232296"/>
      </dsp:txXfrm>
    </dsp:sp>
    <dsp:sp modelId="{7632DEAB-41BD-45EF-852A-7ED6352FD1D7}">
      <dsp:nvSpPr>
        <dsp:cNvPr id="0" name=""/>
        <dsp:cNvSpPr/>
      </dsp:nvSpPr>
      <dsp:spPr>
        <a:xfrm>
          <a:off x="1784895" y="2938448"/>
          <a:ext cx="2526208" cy="441780"/>
        </a:xfrm>
        <a:custGeom>
          <a:avLst/>
          <a:gdLst/>
          <a:ahLst/>
          <a:cxnLst/>
          <a:rect l="0" t="0" r="0" b="0"/>
          <a:pathLst>
            <a:path>
              <a:moveTo>
                <a:pt x="2526208" y="0"/>
              </a:moveTo>
              <a:lnTo>
                <a:pt x="2526208" y="237990"/>
              </a:lnTo>
              <a:lnTo>
                <a:pt x="0" y="237990"/>
              </a:lnTo>
              <a:lnTo>
                <a:pt x="0" y="44178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3750" y="3156976"/>
        <a:ext cx="128499" cy="4723"/>
      </dsp:txXfrm>
    </dsp:sp>
    <dsp:sp modelId="{95E3146D-A90B-46D2-B17C-7220AF9123A1}">
      <dsp:nvSpPr>
        <dsp:cNvPr id="0" name=""/>
        <dsp:cNvSpPr/>
      </dsp:nvSpPr>
      <dsp:spPr>
        <a:xfrm>
          <a:off x="3284190" y="1707951"/>
          <a:ext cx="2053828" cy="1232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Plotting </a:t>
          </a:r>
        </a:p>
      </dsp:txBody>
      <dsp:txXfrm>
        <a:off x="3284190" y="1707951"/>
        <a:ext cx="2053828" cy="1232296"/>
      </dsp:txXfrm>
    </dsp:sp>
    <dsp:sp modelId="{3728127F-61FB-428D-9661-FB2002AD3627}">
      <dsp:nvSpPr>
        <dsp:cNvPr id="0" name=""/>
        <dsp:cNvSpPr/>
      </dsp:nvSpPr>
      <dsp:spPr>
        <a:xfrm>
          <a:off x="757981" y="3412628"/>
          <a:ext cx="2053828" cy="1232296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 representation</a:t>
          </a:r>
        </a:p>
      </dsp:txBody>
      <dsp:txXfrm>
        <a:off x="757981" y="3412628"/>
        <a:ext cx="2053828" cy="1232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74FC-FEBD-4950-902E-2813466A1D59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19D78-6902-461C-97CB-29D788CA90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s-UY" sz="2800" b="1" dirty="0">
                <a:latin typeface="Times New Roman" pitchFamily="18" charset="0"/>
                <a:cs typeface="Times New Roman" pitchFamily="18" charset="0"/>
              </a:rPr>
              <a:t>Automated Cyber protection for IOT systems using Flow Monitoring and Anomaly Detection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81600" y="4648200"/>
            <a:ext cx="3505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GUIDED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Mrs.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Beneeta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04800" y="4543425"/>
            <a:ext cx="381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Chirag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Jone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Rohith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 YEAR  B.E (CSE)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0" y="1828800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 COMPUTER SCIENCE AND ENGINEERING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90600" y="457200"/>
            <a:ext cx="7239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ST.JOSEPH  </a:t>
            </a:r>
          </a:p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COLLEGE  OF ENGINEERING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380999"/>
            <a:ext cx="1524000" cy="120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Documents and Settings\navaneethakrishnan\Desktop\logo C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457200"/>
            <a:ext cx="9412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Security and Privacy for Low Power IoT Devices on 5G and Beyond Networks Challenges and Future Directions</a:t>
            </a:r>
          </a:p>
          <a:p>
            <a:pPr marL="0" indent="0" algn="ctr">
              <a:buNone/>
            </a:pPr>
            <a:r>
              <a:rPr lang="en-US" dirty="0"/>
              <a:t>(2023)</a:t>
            </a:r>
          </a:p>
          <a:p>
            <a:pPr marL="0" indent="0" algn="ctr">
              <a:buNone/>
            </a:pPr>
            <a:r>
              <a:rPr lang="en-US" u="sng" dirty="0"/>
              <a:t>Abstract</a:t>
            </a:r>
          </a:p>
          <a:p>
            <a:pPr marL="0" indent="0">
              <a:buNone/>
            </a:pPr>
            <a:r>
              <a:rPr lang="en-US" dirty="0"/>
              <a:t>It addresses constraints like limited resources and diverse applications, proposing advanced encryption and AI-driven anomaly detection as potential solutions. The aim is to foster secure and privacy-preserving deployments of low-power IoT devices in evolving network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0EB78-9680-0D48-49B5-F1672AD94929}"/>
              </a:ext>
            </a:extLst>
          </p:cNvPr>
          <p:cNvSpPr txBox="1"/>
          <p:nvPr/>
        </p:nvSpPr>
        <p:spPr>
          <a:xfrm>
            <a:off x="304800" y="505122"/>
            <a:ext cx="876300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600" dirty="0"/>
              <a:t>Advantages:</a:t>
            </a:r>
          </a:p>
          <a:p>
            <a:endParaRPr lang="en-US" sz="1600" dirty="0"/>
          </a:p>
          <a:p>
            <a:r>
              <a:rPr lang="en-US" sz="1600" dirty="0"/>
              <a:t>Enhanced Security: Implementing security measures for low-power IoT devices on 5G and beyond networks can significantly improve data protection</a:t>
            </a:r>
          </a:p>
          <a:p>
            <a:endParaRPr lang="en-US" sz="1600" dirty="0"/>
          </a:p>
          <a:p>
            <a:r>
              <a:rPr lang="en-US" sz="1600" dirty="0"/>
              <a:t>Scalability: Developing security and privacy solutions that are scalable to accommodate the increasing number of IoT devices connected to 5G networks</a:t>
            </a:r>
          </a:p>
          <a:p>
            <a:endParaRPr lang="en-US" sz="1600" dirty="0"/>
          </a:p>
          <a:p>
            <a:r>
              <a:rPr lang="en-US" sz="1600" dirty="0"/>
              <a:t>Regulatory Compliance: Meeting regulatory requirements for data protection and privacy, such as GDPR in Europe.</a:t>
            </a:r>
          </a:p>
          <a:p>
            <a:endParaRPr lang="en-US" sz="2000" dirty="0"/>
          </a:p>
          <a:p>
            <a:r>
              <a:rPr lang="en-US" sz="1600" dirty="0"/>
              <a:t>Disadvantages:</a:t>
            </a:r>
          </a:p>
          <a:p>
            <a:endParaRPr lang="en-US" sz="1600" dirty="0"/>
          </a:p>
          <a:p>
            <a:r>
              <a:rPr lang="en-US" sz="1600" dirty="0"/>
              <a:t>Compatibility Issues: Ensuring compatibility between security protocols and IoT devices from different manufacturers may be challenging</a:t>
            </a:r>
          </a:p>
          <a:p>
            <a:endParaRPr lang="en-US" sz="1600" dirty="0"/>
          </a:p>
          <a:p>
            <a:r>
              <a:rPr lang="en-US" sz="1600" dirty="0"/>
              <a:t>Cost: Implementing robust security and privacy measures may increase the cost of IoT devices, potentially limiting their affordability and adoption</a:t>
            </a:r>
          </a:p>
          <a:p>
            <a:endParaRPr lang="en-US" sz="1600" dirty="0"/>
          </a:p>
          <a:p>
            <a:r>
              <a:rPr lang="en-US" sz="1600" dirty="0"/>
              <a:t>Overhead: Security and privacy protocols impose additional overhead on network bandwidth and device resources</a:t>
            </a:r>
          </a:p>
        </p:txBody>
      </p:sp>
    </p:spTree>
    <p:extLst>
      <p:ext uri="{BB962C8B-B14F-4D97-AF65-F5344CB8AC3E}">
        <p14:creationId xmlns:p14="http://schemas.microsoft.com/office/powerpoint/2010/main" val="229387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H/W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CPU: Intel Core i7 or AMD Ryzen 7 processor with multiple cores and high clock speeds.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RAM: Minimum 16GB DDR4 RAM for handling large datasets and model training.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Storage: SSD with at least 500GB capacity for storing datasets, model checkpoints, and software installations.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Ethernet: Gigabit Ethernet adapter for fast and reliable network connectivity.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Wi-Fi: Dual-band Wi-Fi adapter for wireless communication with IoT devices and edge servers.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Edge Computing </a:t>
            </a:r>
            <a:r>
              <a:rPr lang="en-US" sz="1600" dirty="0" err="1"/>
              <a:t>Devices:Industrial-grade</a:t>
            </a:r>
            <a:r>
              <a:rPr lang="en-US" sz="1600" dirty="0"/>
              <a:t> edge servers or gateways with Intel Xeon or AMD EPYC processors for real-time inference and decision-making at the edge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Security </a:t>
            </a:r>
            <a:r>
              <a:rPr lang="en-US" sz="1600" dirty="0" err="1"/>
              <a:t>Hardware:Trusted</a:t>
            </a:r>
            <a:r>
              <a:rPr lang="en-US" sz="1600" dirty="0"/>
              <a:t> Platform Module (TPM) for hardware-based security features and secure boot capabilities.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Hardware Security Module (HSM) for cryptographic key management and secure storage of sensitive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F2FAF-1B10-D0FB-F7EA-A5ADC059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F76E-73AB-9FA0-7880-89AF17E7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S/W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516A-D44F-01DA-D949-C54C4498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AI Frameworks and Libraries: TensorFlow for building and training machine learning models.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Scikit-learn for implementing anomaly detection algorithms and feature engineering.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Development Tools: Google </a:t>
            </a:r>
            <a:r>
              <a:rPr lang="en-US" sz="2000" dirty="0" err="1"/>
              <a:t>Colab</a:t>
            </a:r>
            <a:r>
              <a:rPr lang="en-US" sz="2000" dirty="0"/>
              <a:t> for interactive development and experimentation.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Git for version control and collaboration among team members.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65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5C84-1C1C-C79F-2B8C-7BFC8B4A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66335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95656A-CD31-3B15-E7A2-E8BB489CA7B2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7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17357E0-C0D2-20E0-EF6F-EEBE0F7E9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443339"/>
              </p:ext>
            </p:extLst>
          </p:nvPr>
        </p:nvGraphicFramePr>
        <p:xfrm>
          <a:off x="1524000" y="1219200"/>
          <a:ext cx="6096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4637-9A75-4DEA-5A66-FAEB9A4D23A7}"/>
              </a:ext>
            </a:extLst>
          </p:cNvPr>
          <p:cNvSpPr txBox="1"/>
          <p:nvPr/>
        </p:nvSpPr>
        <p:spPr>
          <a:xfrm>
            <a:off x="2133600" y="516467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FLOW  DIAGRAM  LEVEL 0</a:t>
            </a:r>
          </a:p>
        </p:txBody>
      </p:sp>
    </p:spTree>
    <p:extLst>
      <p:ext uri="{BB962C8B-B14F-4D97-AF65-F5344CB8AC3E}">
        <p14:creationId xmlns:p14="http://schemas.microsoft.com/office/powerpoint/2010/main" val="122840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A0047CA-5CB2-DCFC-FACE-BFE325BA9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700697"/>
              </p:ext>
            </p:extLst>
          </p:nvPr>
        </p:nvGraphicFramePr>
        <p:xfrm>
          <a:off x="1524000" y="1828800"/>
          <a:ext cx="6096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89A7E5-AB2D-3AA5-BA54-970EB370BCBB}"/>
              </a:ext>
            </a:extLst>
          </p:cNvPr>
          <p:cNvSpPr txBox="1"/>
          <p:nvPr/>
        </p:nvSpPr>
        <p:spPr>
          <a:xfrm>
            <a:off x="2362200" y="685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FLOW  DIAGRAM  LEVEL 1</a:t>
            </a:r>
          </a:p>
        </p:txBody>
      </p:sp>
    </p:spTree>
    <p:extLst>
      <p:ext uri="{BB962C8B-B14F-4D97-AF65-F5344CB8AC3E}">
        <p14:creationId xmlns:p14="http://schemas.microsoft.com/office/powerpoint/2010/main" val="204059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1CFFE5-8FB4-ED26-93B7-DABE458351E2}"/>
              </a:ext>
            </a:extLst>
          </p:cNvPr>
          <p:cNvSpPr/>
          <p:nvPr/>
        </p:nvSpPr>
        <p:spPr>
          <a:xfrm>
            <a:off x="838199" y="1524000"/>
            <a:ext cx="1600200" cy="1371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115673-C3C0-19D0-F00F-AF4E4F073474}"/>
              </a:ext>
            </a:extLst>
          </p:cNvPr>
          <p:cNvSpPr/>
          <p:nvPr/>
        </p:nvSpPr>
        <p:spPr>
          <a:xfrm>
            <a:off x="3733800" y="1675173"/>
            <a:ext cx="1828800" cy="11048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2B1ED-A734-635F-D5DA-C27C19F07E14}"/>
              </a:ext>
            </a:extLst>
          </p:cNvPr>
          <p:cNvSpPr/>
          <p:nvPr/>
        </p:nvSpPr>
        <p:spPr>
          <a:xfrm>
            <a:off x="1140127" y="4853506"/>
            <a:ext cx="1600200" cy="12388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454FF-FEE7-4884-10F8-68C7B0010790}"/>
              </a:ext>
            </a:extLst>
          </p:cNvPr>
          <p:cNvSpPr/>
          <p:nvPr/>
        </p:nvSpPr>
        <p:spPr>
          <a:xfrm>
            <a:off x="3409950" y="3124200"/>
            <a:ext cx="245745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FDE9B-272B-E89B-26AE-F709E3F93DB4}"/>
              </a:ext>
            </a:extLst>
          </p:cNvPr>
          <p:cNvSpPr/>
          <p:nvPr/>
        </p:nvSpPr>
        <p:spPr>
          <a:xfrm>
            <a:off x="6781800" y="1675173"/>
            <a:ext cx="1447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DETECTION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9D2CD1-1870-E248-9B84-B13BA9A099C0}"/>
              </a:ext>
            </a:extLst>
          </p:cNvPr>
          <p:cNvSpPr/>
          <p:nvPr/>
        </p:nvSpPr>
        <p:spPr>
          <a:xfrm>
            <a:off x="6781800" y="4572000"/>
            <a:ext cx="1447800" cy="12486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MITIGATION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2DBE68-15CD-E253-C61F-7CB09930CFCA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2438399" y="2209800"/>
            <a:ext cx="1295401" cy="17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2D0946-2C3F-4A53-B677-C0EFEB7EEF8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505700" y="2741973"/>
            <a:ext cx="0" cy="1830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5C6872-6331-3258-D05D-FFC6ACC51C1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5562600" y="2208573"/>
            <a:ext cx="1219200" cy="19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0D3C3B-2FF6-1231-1E14-025E08B633FF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5448300" y="5196349"/>
            <a:ext cx="1333500" cy="286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DCE3BB-2CB5-F353-7DF8-50F3D15D2CFB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1940227" y="3733800"/>
            <a:ext cx="1469723" cy="1119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949AD4-F2BC-4390-38E5-3F67B72142EB}"/>
              </a:ext>
            </a:extLst>
          </p:cNvPr>
          <p:cNvSpPr/>
          <p:nvPr/>
        </p:nvSpPr>
        <p:spPr>
          <a:xfrm>
            <a:off x="3848100" y="4873171"/>
            <a:ext cx="16002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TESTING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49ADAE-1D29-CB22-198F-6F28A2C58F3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H="1" flipV="1">
            <a:off x="4638675" y="4343400"/>
            <a:ext cx="9525" cy="529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7F7C6E-F4E5-FFEA-2F87-9AB35B1A84CD}"/>
              </a:ext>
            </a:extLst>
          </p:cNvPr>
          <p:cNvSpPr txBox="1"/>
          <p:nvPr/>
        </p:nvSpPr>
        <p:spPr>
          <a:xfrm>
            <a:off x="2514600" y="5527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FLOW  DIAGRAM  LEVEL2</a:t>
            </a:r>
          </a:p>
        </p:txBody>
      </p:sp>
    </p:spTree>
    <p:extLst>
      <p:ext uri="{BB962C8B-B14F-4D97-AF65-F5344CB8AC3E}">
        <p14:creationId xmlns:p14="http://schemas.microsoft.com/office/powerpoint/2010/main" val="111659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F0F4A4-6414-7A36-8832-5B016F559D2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20D0A-008D-9392-31CE-46FD4612BB67}"/>
              </a:ext>
            </a:extLst>
          </p:cNvPr>
          <p:cNvSpPr txBox="1"/>
          <p:nvPr/>
        </p:nvSpPr>
        <p:spPr>
          <a:xfrm>
            <a:off x="1143000" y="251460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 AND  MODULE DESCRIPTION</a:t>
            </a:r>
          </a:p>
        </p:txBody>
      </p:sp>
    </p:spTree>
    <p:extLst>
      <p:ext uri="{BB962C8B-B14F-4D97-AF65-F5344CB8AC3E}">
        <p14:creationId xmlns:p14="http://schemas.microsoft.com/office/powerpoint/2010/main" val="211071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3383-49C3-E4A9-EF9A-D235682A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F445-B9C0-E26E-6003-0247E72F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3276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Module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Module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Module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Detection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21340-BF68-3D35-30A9-2EE3D4185772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IoT devices become increasingly integrated into our daily lives and critical infrastructure, ensuring their security is paramount to safeguarding sensitive data, preserving privacy, and protecting against potential threats.</a:t>
            </a:r>
          </a:p>
          <a:p>
            <a:r>
              <a:rPr lang="en-US" dirty="0"/>
              <a:t>Unlike traditional IT systems, IoT devices often have limited computing resources and are deployed in diverse environments, making them susceptible to various security vulnerabilities and exploitation.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352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Thus the proposed system can detect anomalies proactively and predict the type of anomalies that can appear in the different IOT systems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can save clients a lot of investments by avoiding a attack or vulnerability altogether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34AC-3B85-1363-E6DE-E2243A17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4525962"/>
          </a:xfrm>
        </p:spPr>
        <p:txBody>
          <a:bodyPr/>
          <a:lstStyle/>
          <a:p>
            <a:r>
              <a:rPr lang="en-US" dirty="0"/>
              <a:t>Thank you for your time, we know it is precious to you!</a:t>
            </a:r>
          </a:p>
        </p:txBody>
      </p:sp>
    </p:spTree>
    <p:extLst>
      <p:ext uri="{BB962C8B-B14F-4D97-AF65-F5344CB8AC3E}">
        <p14:creationId xmlns:p14="http://schemas.microsoft.com/office/powerpoint/2010/main" val="236686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32C9-AEB3-01B4-50F4-9EAFCCC5E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5728-55A6-FB4F-D3EE-003DBBB8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48D0-300E-6EBC-AFC5-212897EA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Breaches: Unauthorized access to IoT devices or networks can result in the theft or exposure of sensitive data, including personal information, financial records, and proprietary business data.</a:t>
            </a:r>
          </a:p>
          <a:p>
            <a:r>
              <a:rPr lang="en-US" dirty="0"/>
              <a:t>Financial Losses: Cyberattacks targeting IoT systems can lead to financial losses due to ransom demands, extortion attempts, business disruptions, and regulatory fines for non-compliance.</a:t>
            </a:r>
          </a:p>
          <a:p>
            <a:r>
              <a:rPr lang="en-US" dirty="0"/>
              <a:t>Physical Harm: In critical sectors like healthcare, transportation, and infrastructure, security breaches in IoT systems can have life-threatening consequences, causing physical harm or endangering public safety.</a:t>
            </a:r>
          </a:p>
          <a:p>
            <a:r>
              <a:rPr lang="en-US" dirty="0"/>
              <a:t>This paper discusses a proactive solution to prevent these liabilities before they cause any real harm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6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make Securing the IOT systems easier for clients and ensure a safe transitioning for prospective clients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hope to provide Robust Authentication Mechanisms Automated security updates and intuitive monitoring of the IOT systems to keep you and your data safe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Protection and Privacy: IoT systems collect and process vast amounts of data, including personal and sensitive information</a:t>
            </a:r>
          </a:p>
          <a:p>
            <a:r>
              <a:rPr lang="en-US" dirty="0"/>
              <a:t>Security by Design: Integrating security features and controls into IoT devices and systems from the design stage </a:t>
            </a:r>
          </a:p>
          <a:p>
            <a:r>
              <a:rPr lang="en-US" dirty="0"/>
              <a:t>Risk Assessment and Management: Conducting regular risk assessments and vulnerability scans </a:t>
            </a:r>
          </a:p>
          <a:p>
            <a:r>
              <a:rPr lang="en-US" dirty="0"/>
              <a:t>Audit and Reporting: Maintaining accurate records, audit trails, and documentation of security controls, incidents, and compliance efforts.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Anomaly Detection and Behavioral Analysis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Predictive Threat Intelligence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Adaptive Access Control: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Behavioral Biometrics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Intelligent Threat Hunting</a:t>
            </a:r>
          </a:p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Automated Patch Management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Secure Device Lifecycle Management</a:t>
            </a:r>
          </a:p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Cybersecurity Automation Orchestration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605706-7DCD-8AAB-FB26-EAFC22440CEC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B9CA7-6395-A8E8-0391-AAD34D108087}"/>
              </a:ext>
            </a:extLst>
          </p:cNvPr>
          <p:cNvSpPr txBox="1"/>
          <p:nvPr/>
        </p:nvSpPr>
        <p:spPr>
          <a:xfrm>
            <a:off x="1295400" y="27432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 SURVEY </a:t>
            </a:r>
          </a:p>
        </p:txBody>
      </p:sp>
    </p:spTree>
    <p:extLst>
      <p:ext uri="{BB962C8B-B14F-4D97-AF65-F5344CB8AC3E}">
        <p14:creationId xmlns:p14="http://schemas.microsoft.com/office/powerpoint/2010/main" val="26682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IoT-Enabled Sensors in Automation Systems and Their Security Challenges</a:t>
            </a:r>
          </a:p>
          <a:p>
            <a:pPr marL="0" indent="0" algn="ctr">
              <a:buNone/>
            </a:pPr>
            <a:r>
              <a:rPr lang="en-US" dirty="0"/>
              <a:t>(2023)</a:t>
            </a:r>
          </a:p>
          <a:p>
            <a:pPr marL="0" indent="0" algn="ctr">
              <a:buNone/>
            </a:pPr>
            <a:r>
              <a:rPr lang="en-US" u="sng" dirty="0"/>
              <a:t>Abstract</a:t>
            </a:r>
          </a:p>
          <a:p>
            <a:pPr marL="0" indent="0">
              <a:buNone/>
            </a:pPr>
            <a:r>
              <a:rPr lang="en-US" dirty="0"/>
              <a:t>Today IoT based sensor devices are ubiquitous, being cost effective and easy to deploy. These have some security challenges by bypassing established security architectures.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263D1-53F2-2F8B-2AD0-853A63AFFC63}"/>
              </a:ext>
            </a:extLst>
          </p:cNvPr>
          <p:cNvSpPr txBox="1"/>
          <p:nvPr/>
        </p:nvSpPr>
        <p:spPr>
          <a:xfrm>
            <a:off x="228600" y="1371600"/>
            <a:ext cx="86868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Advantages:</a:t>
            </a:r>
          </a:p>
          <a:p>
            <a:endParaRPr lang="en-US" sz="1400" dirty="0"/>
          </a:p>
          <a:p>
            <a:r>
              <a:rPr lang="en-US" sz="1400" dirty="0"/>
              <a:t>Increased Efficiency: IoT-enabled sensors in automation systems can enhance efficiency by enabling real-time monitoring and control of industrial processes.</a:t>
            </a:r>
          </a:p>
          <a:p>
            <a:endParaRPr lang="en-US" sz="1400" dirty="0"/>
          </a:p>
          <a:p>
            <a:r>
              <a:rPr lang="en-US" sz="1400" dirty="0"/>
              <a:t>Enhanced Productivity: Automation systems empowered by IoT sensors can streamline workflows.</a:t>
            </a:r>
          </a:p>
          <a:p>
            <a:endParaRPr lang="en-US" sz="1400" dirty="0"/>
          </a:p>
          <a:p>
            <a:r>
              <a:rPr lang="en-US" sz="1400" dirty="0"/>
              <a:t>Disadvantages:</a:t>
            </a:r>
          </a:p>
          <a:p>
            <a:endParaRPr lang="en-US" sz="1400" dirty="0"/>
          </a:p>
          <a:p>
            <a:r>
              <a:rPr lang="en-US" sz="1400" dirty="0"/>
              <a:t>Security Vulnerabilities: IoT-enabled sensors in automation systems are susceptible to cyberattacks, posing risks such as data breaches, system disruptions, and even physical harm if compromised</a:t>
            </a:r>
          </a:p>
          <a:p>
            <a:endParaRPr lang="en-US" sz="1400" dirty="0"/>
          </a:p>
          <a:p>
            <a:r>
              <a:rPr lang="en-US" sz="1400" dirty="0"/>
              <a:t>Complexity: Integrating IoT sensors into automation systems can introduce complexity, requiring careful design and implementation to ensure interoperability, reliability.</a:t>
            </a:r>
          </a:p>
          <a:p>
            <a:endParaRPr lang="en-US" sz="1400" dirty="0"/>
          </a:p>
          <a:p>
            <a:r>
              <a:rPr lang="en-US" sz="1400" dirty="0"/>
              <a:t>Privacy Concerns: Collecting and analyzing data from IoT sensors may raise privacy concerns, particularly regarding sensitive information about individuals or proprietary business processes.</a:t>
            </a:r>
          </a:p>
        </p:txBody>
      </p:sp>
    </p:spTree>
    <p:extLst>
      <p:ext uri="{BB962C8B-B14F-4D97-AF65-F5344CB8AC3E}">
        <p14:creationId xmlns:p14="http://schemas.microsoft.com/office/powerpoint/2010/main" val="43013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1013</Words>
  <Application>Microsoft Office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Automated Cyber protection for IOT systems using Flow Monitoring and Anomaly Detection</vt:lpstr>
      <vt:lpstr>ABSTRACT</vt:lpstr>
      <vt:lpstr>ABSTRACT</vt:lpstr>
      <vt:lpstr>OBJECTIVE</vt:lpstr>
      <vt:lpstr>EXISTING SYSTEM</vt:lpstr>
      <vt:lpstr>PROPOSED SYSTEM</vt:lpstr>
      <vt:lpstr>PowerPoint Presentation</vt:lpstr>
      <vt:lpstr>SURVEY PAPER 1</vt:lpstr>
      <vt:lpstr>PowerPoint Presentation</vt:lpstr>
      <vt:lpstr>SURVEY PAPER 2</vt:lpstr>
      <vt:lpstr>PowerPoint Presentation</vt:lpstr>
      <vt:lpstr>H/W REQUIREMENTS</vt:lpstr>
      <vt:lpstr>S/W REQUIREMENTS</vt:lpstr>
      <vt:lpstr>ARCHITECTURE  DIAGRAM</vt:lpstr>
      <vt:lpstr>PowerPoint Presentation</vt:lpstr>
      <vt:lpstr>PowerPoint Presentation</vt:lpstr>
      <vt:lpstr>PowerPoint Presentation</vt:lpstr>
      <vt:lpstr>PowerPoint Presentation</vt:lpstr>
      <vt:lpstr>MODULES</vt:lpstr>
      <vt:lpstr>Conclusion</vt:lpstr>
      <vt:lpstr>Thank you for your time, we know it is precious to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Visualization using A priori Algorithmic approach in Virtual Machine Environments</dc:title>
  <dc:creator>ADMIN</dc:creator>
  <cp:lastModifiedBy>KM14774</cp:lastModifiedBy>
  <cp:revision>42</cp:revision>
  <dcterms:created xsi:type="dcterms:W3CDTF">2013-08-21T18:55:42Z</dcterms:created>
  <dcterms:modified xsi:type="dcterms:W3CDTF">2024-05-09T12:19:11Z</dcterms:modified>
</cp:coreProperties>
</file>